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79" r:id="rId12"/>
    <p:sldId id="267" r:id="rId13"/>
    <p:sldId id="268" r:id="rId14"/>
    <p:sldId id="272" r:id="rId15"/>
    <p:sldId id="269" r:id="rId16"/>
    <p:sldId id="280" r:id="rId17"/>
    <p:sldId id="277" r:id="rId18"/>
    <p:sldId id="281" r:id="rId19"/>
    <p:sldId id="282" r:id="rId20"/>
    <p:sldId id="270" r:id="rId21"/>
    <p:sldId id="271" r:id="rId22"/>
    <p:sldId id="273" r:id="rId23"/>
    <p:sldId id="283" r:id="rId24"/>
    <p:sldId id="284" r:id="rId25"/>
    <p:sldId id="275" r:id="rId26"/>
    <p:sldId id="276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A6829CAA-7771-4B16-9B8D-2BAA8138693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4"/>
            <p14:sldId id="266"/>
            <p14:sldId id="279"/>
            <p14:sldId id="267"/>
            <p14:sldId id="268"/>
            <p14:sldId id="272"/>
            <p14:sldId id="269"/>
            <p14:sldId id="280"/>
            <p14:sldId id="277"/>
            <p14:sldId id="281"/>
            <p14:sldId id="282"/>
            <p14:sldId id="270"/>
            <p14:sldId id="271"/>
            <p14:sldId id="273"/>
            <p14:sldId id="283"/>
            <p14:sldId id="28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0C7"/>
    <a:srgbClr val="7E3BFF"/>
    <a:srgbClr val="94EBCD"/>
    <a:srgbClr val="0CB5BF"/>
    <a:srgbClr val="FFFFFF"/>
    <a:srgbClr val="FFEFA1"/>
    <a:srgbClr val="6DDCCF"/>
    <a:srgbClr val="FFCB91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5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303449B-78E7-4973-BC82-159263320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8FFFB26-B3DC-4D43-95F6-1A0DADB14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B74AAA4-2804-434B-A4A7-C7AEF3A1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8C3CA19-98CC-4F6F-ADD1-948EFF0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C18BC3D-6426-46F5-940B-E2F9F6BB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726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A142BD-3FB7-4491-A42E-84D69E53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8C18EC2-DE8A-4F8C-B905-44AAD15D9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88889AF-48BC-4684-92C7-5245B893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AD06ACF-6D27-40E6-97E1-E19AE9A4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1BDCC5D-C66F-40A3-88D7-A193B824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745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D2ADBD4D-2EEB-4C22-9151-F09C8906C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45253DA-28C9-4463-A5B7-E40B9124D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7806BEF-1E1F-4674-B67F-9A6DA1CC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3B51FBA-2573-448E-90EE-131B00BF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406330-D8FD-4254-B920-A387DDC0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630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7B81A1-4519-406B-9660-808B7339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22BB7ED-EF90-42C3-92BF-AE6A2EAA5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4C28176-7986-4E28-A4D0-235DE749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E923C16-BA92-450A-8BE7-3856CC04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33A8245-8292-4208-8CE2-6F626B09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383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76ABDD-799E-493B-B21C-6E97B83F6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8D10783-0F0D-4517-BBD7-FB20765A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F27F919-958D-4B66-8AA8-74DEE6EB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18A55DB-C4C9-4F65-B916-2EAB4DD8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2B8EC62-FFA5-4598-94B2-92FF7AF5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601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D4AB08-610A-46AF-BFEC-7AD45B13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B57D0F9-87E1-4DDE-9B79-95D4929B6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54DF5C1-0629-4264-9B0E-BA853A765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EA110F8-6833-4F19-9423-4D8AC65D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871D25E-5FD2-4228-A1CE-04F3C420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7A58F68-F3DF-4E57-A4BC-EDEE0C86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632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CC847E-47B8-42B7-BD16-4C7CA631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8AD9A81-C12F-4AC5-A1E1-473C5BF27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3B719C2-2B3A-429C-BA86-9CDF2D37F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83C2921-8DCC-41D1-8A40-F3B23F55F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989A872A-B74C-4003-AD34-7ED619E92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2D6D0BC-65F6-43EC-B28E-60CE647A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7AA2EC31-6350-41E7-A421-C82DB8B1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C2241FE-D2CE-4918-911D-AD3AC969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545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D6F7A71-DE34-427D-8DE5-48527C38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85910D2-91E3-4007-B180-7C27B420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4F1EFDF-2222-4311-A2F0-13C86DBCE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8D401FC-C2B0-409D-8D26-B0072DDC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313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53923CBD-0901-45F6-88A4-85CF5608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D651F58A-AED5-4A94-BD45-03B03CA1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8ECACFD-C177-4629-8309-BC350A8F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938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E94494-D516-4330-9214-9342C9E8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F0EC9E3-71F8-48D1-A1B6-C22CE2F5A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D396E47-AB58-4A69-9355-EA85C7B6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F5C6E4D-A7B7-4ABE-80DC-7993B030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84C78B0-5378-4E9A-87BF-36416D4D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7940F2C-B2B5-4662-904F-8987A400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887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F05F65-F15D-45D4-908A-DF1DF0A6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D0C8826-D20B-4858-B04B-CC442FC1A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69EAA0B-4868-4441-BE7D-8FE408268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D45945B-5C2F-4EFB-86AC-D2554D10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AF04493-D9A4-4560-90FC-2E0D46B0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7097F0E-3604-44D0-B6DA-0A25B66C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184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612CC0C-8C85-4507-A043-89B133BE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5A997D2-DD0B-4250-8C9C-F61840194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4A35CCE-98E5-4603-B4A0-00EBD8B79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00A93-4B2B-4714-9401-6F8C464A2AD7}" type="datetimeFigureOut">
              <a:rPr lang="vi-VN" smtClean="0"/>
              <a:t>18/10/2021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E529ED5-0B9C-4AA6-BF9B-078F7668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D975435-DBDA-4094-8317-C879B44E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712DE-C0B0-4D1D-85A0-2E673D34E8B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75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1191948" y="-95344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297115" y="3970243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0203ED-80B4-4FDF-93DA-C248FEE1D4A4}"/>
              </a:ext>
            </a:extLst>
          </p:cNvPr>
          <p:cNvSpPr txBox="1"/>
          <p:nvPr/>
        </p:nvSpPr>
        <p:spPr>
          <a:xfrm>
            <a:off x="5419429" y="3530747"/>
            <a:ext cx="364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Group 3</a:t>
            </a:r>
            <a:endParaRPr lang="vi-V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2C549EB-3B6C-4E4B-9A9B-D9D74FE882F5}"/>
              </a:ext>
            </a:extLst>
          </p:cNvPr>
          <p:cNvSpPr txBox="1"/>
          <p:nvPr/>
        </p:nvSpPr>
        <p:spPr>
          <a:xfrm>
            <a:off x="4622701" y="4557599"/>
            <a:ext cx="5845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THỰC HÀNH NHẬP MÔN CNTT-TT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1B5BAE57-704F-4F69-8296-616CC803CDF5}"/>
              </a:ext>
            </a:extLst>
          </p:cNvPr>
          <p:cNvGrpSpPr/>
          <p:nvPr/>
        </p:nvGrpSpPr>
        <p:grpSpPr>
          <a:xfrm>
            <a:off x="467376" y="9654037"/>
            <a:ext cx="2303930" cy="2630734"/>
            <a:chOff x="467376" y="2408279"/>
            <a:chExt cx="2303930" cy="2630734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EA3CC97B-9C1C-4714-9EA5-1C4A710D10D7}"/>
                </a:ext>
              </a:extLst>
            </p:cNvPr>
            <p:cNvSpPr/>
            <p:nvPr/>
          </p:nvSpPr>
          <p:spPr>
            <a:xfrm>
              <a:off x="467376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B398D08E-48D1-4A04-9A5A-E92609824E4F}"/>
                </a:ext>
              </a:extLst>
            </p:cNvPr>
            <p:cNvSpPr/>
            <p:nvPr/>
          </p:nvSpPr>
          <p:spPr>
            <a:xfrm>
              <a:off x="746939" y="2584673"/>
              <a:ext cx="1744803" cy="1633759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6594" b="-6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FC300ED4-4279-4FD9-8EE9-0783A9D44079}"/>
                </a:ext>
              </a:extLst>
            </p:cNvPr>
            <p:cNvSpPr txBox="1"/>
            <p:nvPr/>
          </p:nvSpPr>
          <p:spPr>
            <a:xfrm>
              <a:off x="827145" y="4210160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3FFA78F6-3E9C-4520-A026-35C2F8A8F518}"/>
                </a:ext>
              </a:extLst>
            </p:cNvPr>
            <p:cNvSpPr txBox="1"/>
            <p:nvPr/>
          </p:nvSpPr>
          <p:spPr>
            <a:xfrm>
              <a:off x="924061" y="4502303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497D402-F634-494C-B58C-D020EBE443ED}"/>
              </a:ext>
            </a:extLst>
          </p:cNvPr>
          <p:cNvGrpSpPr/>
          <p:nvPr/>
        </p:nvGrpSpPr>
        <p:grpSpPr>
          <a:xfrm>
            <a:off x="3475078" y="13475757"/>
            <a:ext cx="2303930" cy="2630734"/>
            <a:chOff x="3475078" y="2408279"/>
            <a:chExt cx="2303930" cy="2630734"/>
          </a:xfrm>
        </p:grpSpPr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5A1E68DA-A877-4E69-93E4-E253DF8F39C2}"/>
                </a:ext>
              </a:extLst>
            </p:cNvPr>
            <p:cNvSpPr/>
            <p:nvPr/>
          </p:nvSpPr>
          <p:spPr>
            <a:xfrm>
              <a:off x="3475078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A84B20DE-B2AB-4837-A967-6611DAA59441}"/>
                </a:ext>
              </a:extLst>
            </p:cNvPr>
            <p:cNvSpPr/>
            <p:nvPr/>
          </p:nvSpPr>
          <p:spPr>
            <a:xfrm>
              <a:off x="3754641" y="2615324"/>
              <a:ext cx="1744803" cy="163375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99" b="-339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A467139-03CB-4D34-B0E2-89C7B61838EB}"/>
                </a:ext>
              </a:extLst>
            </p:cNvPr>
            <p:cNvSpPr txBox="1"/>
            <p:nvPr/>
          </p:nvSpPr>
          <p:spPr>
            <a:xfrm>
              <a:off x="3835039" y="4241784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7A73CCDD-D585-47E4-AF26-EC93A305EC1E}"/>
                </a:ext>
              </a:extLst>
            </p:cNvPr>
            <p:cNvSpPr txBox="1"/>
            <p:nvPr/>
          </p:nvSpPr>
          <p:spPr>
            <a:xfrm>
              <a:off x="3931955" y="4533927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CB790FEC-1723-4483-BD62-BAD4E3F27567}"/>
              </a:ext>
            </a:extLst>
          </p:cNvPr>
          <p:cNvGrpSpPr/>
          <p:nvPr/>
        </p:nvGrpSpPr>
        <p:grpSpPr>
          <a:xfrm>
            <a:off x="6482780" y="16969233"/>
            <a:ext cx="2303930" cy="2630734"/>
            <a:chOff x="6482780" y="2408279"/>
            <a:chExt cx="2303930" cy="2630734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4573A62E-94DD-4035-8F6D-F9C7E938F2F8}"/>
                </a:ext>
              </a:extLst>
            </p:cNvPr>
            <p:cNvSpPr/>
            <p:nvPr/>
          </p:nvSpPr>
          <p:spPr>
            <a:xfrm>
              <a:off x="6482780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AB5CAD4E-9AF3-4E17-A0DF-14AEC08FA2F3}"/>
                </a:ext>
              </a:extLst>
            </p:cNvPr>
            <p:cNvSpPr/>
            <p:nvPr/>
          </p:nvSpPr>
          <p:spPr>
            <a:xfrm>
              <a:off x="6762343" y="2615324"/>
              <a:ext cx="1744803" cy="163375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EDAFA98A-4099-410F-837E-D5905002E174}"/>
                </a:ext>
              </a:extLst>
            </p:cNvPr>
            <p:cNvSpPr txBox="1"/>
            <p:nvPr/>
          </p:nvSpPr>
          <p:spPr>
            <a:xfrm>
              <a:off x="6913692" y="4249083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DE35ADFF-F22E-4C35-81A4-ADAB6528C094}"/>
                </a:ext>
              </a:extLst>
            </p:cNvPr>
            <p:cNvSpPr txBox="1"/>
            <p:nvPr/>
          </p:nvSpPr>
          <p:spPr>
            <a:xfrm>
              <a:off x="7010608" y="4541226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60D54489-C9C1-486C-BAB4-5DE788EE0267}"/>
              </a:ext>
            </a:extLst>
          </p:cNvPr>
          <p:cNvGrpSpPr/>
          <p:nvPr/>
        </p:nvGrpSpPr>
        <p:grpSpPr>
          <a:xfrm>
            <a:off x="9490482" y="19079391"/>
            <a:ext cx="2303930" cy="2630734"/>
            <a:chOff x="9490482" y="2408279"/>
            <a:chExt cx="2303930" cy="2630734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68D00C7D-2A87-4A7F-95E1-DEE77BE4BEE4}"/>
                </a:ext>
              </a:extLst>
            </p:cNvPr>
            <p:cNvSpPr/>
            <p:nvPr/>
          </p:nvSpPr>
          <p:spPr>
            <a:xfrm>
              <a:off x="9490482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ình Bầu dục 25">
              <a:extLst>
                <a:ext uri="{FF2B5EF4-FFF2-40B4-BE49-F238E27FC236}">
                  <a16:creationId xmlns:a16="http://schemas.microsoft.com/office/drawing/2014/main" id="{A1978B14-A23E-4AEC-976E-EAA685D1DDD1}"/>
                </a:ext>
              </a:extLst>
            </p:cNvPr>
            <p:cNvSpPr/>
            <p:nvPr/>
          </p:nvSpPr>
          <p:spPr>
            <a:xfrm>
              <a:off x="9770045" y="2584673"/>
              <a:ext cx="1744803" cy="1633759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99" b="-339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6E3F603-570C-4753-8F9C-FA7B7CADC92A}"/>
                </a:ext>
              </a:extLst>
            </p:cNvPr>
            <p:cNvSpPr txBox="1"/>
            <p:nvPr/>
          </p:nvSpPr>
          <p:spPr>
            <a:xfrm>
              <a:off x="9897138" y="4239891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89080E71-6127-4660-B11E-83E546C76C3F}"/>
                </a:ext>
              </a:extLst>
            </p:cNvPr>
            <p:cNvSpPr txBox="1"/>
            <p:nvPr/>
          </p:nvSpPr>
          <p:spPr>
            <a:xfrm>
              <a:off x="9994054" y="4532034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8272D357-EA3D-43F9-B9FB-3EB9E401F275}"/>
              </a:ext>
            </a:extLst>
          </p:cNvPr>
          <p:cNvSpPr txBox="1"/>
          <p:nvPr/>
        </p:nvSpPr>
        <p:spPr>
          <a:xfrm>
            <a:off x="3026753" y="7940325"/>
            <a:ext cx="6138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4000" b="1">
              <a:solidFill>
                <a:srgbClr val="4C21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F0981FA-CFAB-4CC8-A528-64FC005F1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66" y="1606360"/>
            <a:ext cx="6906749" cy="28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69083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1973293" y="585447"/>
            <a:ext cx="3833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Y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269A4675-058A-4989-83A0-788578AB3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23" y="4194774"/>
            <a:ext cx="3228713" cy="1816151"/>
          </a:xfrm>
          <a:prstGeom prst="rect">
            <a:avLst/>
          </a:prstGeom>
        </p:spPr>
      </p:pic>
      <p:pic>
        <p:nvPicPr>
          <p:cNvPr id="12" name="Hình ảnh 11" descr="Ảnh có chứa đồ sứ&#10;&#10;Mô tả được tạo tự động">
            <a:extLst>
              <a:ext uri="{FF2B5EF4-FFF2-40B4-BE49-F238E27FC236}">
                <a16:creationId xmlns:a16="http://schemas.microsoft.com/office/drawing/2014/main" id="{8B874991-819A-4E82-AEA0-7913528B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2698502"/>
            <a:ext cx="1793574" cy="1008886"/>
          </a:xfrm>
          <a:prstGeom prst="rect">
            <a:avLst/>
          </a:prstGeom>
        </p:spPr>
      </p:pic>
      <p:pic>
        <p:nvPicPr>
          <p:cNvPr id="14" name="Hình ảnh 13" descr="Ảnh có chứa văn bản&#10;&#10;Mô tả được tạo tự động">
            <a:extLst>
              <a:ext uri="{FF2B5EF4-FFF2-40B4-BE49-F238E27FC236}">
                <a16:creationId xmlns:a16="http://schemas.microsoft.com/office/drawing/2014/main" id="{95E012FC-F372-47BD-97B4-0FC41AAB0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95" y="1040420"/>
            <a:ext cx="2600172" cy="1462597"/>
          </a:xfrm>
          <a:prstGeom prst="rect">
            <a:avLst/>
          </a:prstGeom>
        </p:spPr>
      </p:pic>
      <p:sp>
        <p:nvSpPr>
          <p:cNvPr id="15" name="Mũi tên: Lên 14">
            <a:extLst>
              <a:ext uri="{FF2B5EF4-FFF2-40B4-BE49-F238E27FC236}">
                <a16:creationId xmlns:a16="http://schemas.microsoft.com/office/drawing/2014/main" id="{2718F577-767A-4131-8216-B89FF05DC3AC}"/>
              </a:ext>
            </a:extLst>
          </p:cNvPr>
          <p:cNvSpPr/>
          <p:nvPr/>
        </p:nvSpPr>
        <p:spPr>
          <a:xfrm rot="18758354">
            <a:off x="2695369" y="3372743"/>
            <a:ext cx="211892" cy="14777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891F01BC-8D93-4B7D-BD39-4B26519CA7AE}"/>
              </a:ext>
            </a:extLst>
          </p:cNvPr>
          <p:cNvSpPr/>
          <p:nvPr/>
        </p:nvSpPr>
        <p:spPr>
          <a:xfrm rot="494671">
            <a:off x="532448" y="4138942"/>
            <a:ext cx="349005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300.000 km</a:t>
            </a:r>
            <a:endParaRPr lang="vi-V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077B8A51-E23C-4FD9-82DA-53526261D2B7}"/>
              </a:ext>
            </a:extLst>
          </p:cNvPr>
          <p:cNvSpPr/>
          <p:nvPr/>
        </p:nvSpPr>
        <p:spPr>
          <a:xfrm>
            <a:off x="1992765" y="1482169"/>
            <a:ext cx="3485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Petabytes</a:t>
            </a:r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271F0E55-5785-4FAD-A230-05B78E99D854}"/>
              </a:ext>
            </a:extLst>
          </p:cNvPr>
          <p:cNvSpPr/>
          <p:nvPr/>
        </p:nvSpPr>
        <p:spPr>
          <a:xfrm>
            <a:off x="6544229" y="1504028"/>
            <a:ext cx="52629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1Mb = 3000 </a:t>
            </a:r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trang</a:t>
            </a:r>
            <a:endParaRPr lang="vi-VN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44D039C4-34CE-40CA-90A4-48B3DBB43552}"/>
              </a:ext>
            </a:extLst>
          </p:cNvPr>
          <p:cNvSpPr/>
          <p:nvPr/>
        </p:nvSpPr>
        <p:spPr>
          <a:xfrm>
            <a:off x="5919352" y="2944930"/>
            <a:ext cx="54820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=&gt; 1Gb     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 3.000.000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trang</a:t>
            </a:r>
            <a:endParaRPr lang="vi-VN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A7769C65-5660-4FB6-9F24-9C200E917F7A}"/>
              </a:ext>
            </a:extLst>
          </p:cNvPr>
          <p:cNvSpPr/>
          <p:nvPr/>
        </p:nvSpPr>
        <p:spPr>
          <a:xfrm>
            <a:off x="6021067" y="3977855"/>
            <a:ext cx="42578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=&gt; 1Tb     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 3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tỷ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trang</a:t>
            </a:r>
            <a:endParaRPr lang="vi-VN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8F94E82A-0797-4946-A44F-FD9A153F4835}"/>
              </a:ext>
            </a:extLst>
          </p:cNvPr>
          <p:cNvSpPr/>
          <p:nvPr/>
        </p:nvSpPr>
        <p:spPr>
          <a:xfrm>
            <a:off x="5902532" y="5098691"/>
            <a:ext cx="50893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=&gt; 1Pb      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 3.000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tỷ</a:t>
            </a:r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trang</a:t>
            </a:r>
            <a:endParaRPr lang="vi-VN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050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21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69083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1" y="548812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2042935" y="624595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endParaRPr lang="en-MY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CC6C6CEF-9B15-4717-8618-E1EA609DA264}"/>
              </a:ext>
            </a:extLst>
          </p:cNvPr>
          <p:cNvSpPr txBox="1"/>
          <p:nvPr/>
        </p:nvSpPr>
        <p:spPr>
          <a:xfrm>
            <a:off x="7412155" y="614729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Rectangle: Rounded Corners 12">
            <a:extLst>
              <a:ext uri="{FF2B5EF4-FFF2-40B4-BE49-F238E27FC236}">
                <a16:creationId xmlns:a16="http://schemas.microsoft.com/office/drawing/2014/main" id="{76C44D4F-F4BB-4B39-A6DA-B9ED79140427}"/>
              </a:ext>
            </a:extLst>
          </p:cNvPr>
          <p:cNvSpPr/>
          <p:nvPr/>
        </p:nvSpPr>
        <p:spPr>
          <a:xfrm>
            <a:off x="6441004" y="471287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498B93D-A64D-4F7D-BE29-940C49773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8" y="1604267"/>
            <a:ext cx="2443384" cy="1374403"/>
          </a:xfrm>
          <a:prstGeom prst="rect">
            <a:avLst/>
          </a:prstGeom>
        </p:spPr>
      </p:pic>
      <p:pic>
        <p:nvPicPr>
          <p:cNvPr id="13" name="Hình ảnh 12" descr="Ảnh có chứa văn bản, đồng hồ, ký hiệu, đồ họa véc-tơ&#10;&#10;Mô tả được tạo tự động">
            <a:extLst>
              <a:ext uri="{FF2B5EF4-FFF2-40B4-BE49-F238E27FC236}">
                <a16:creationId xmlns:a16="http://schemas.microsoft.com/office/drawing/2014/main" id="{FACCDB22-99BE-42AA-AA81-6F9B5A8B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48" y="1684559"/>
            <a:ext cx="2157896" cy="1213817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E81D8A2-F89F-4F88-A30A-4C3766C44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3" y="4068205"/>
            <a:ext cx="2260577" cy="1271575"/>
          </a:xfrm>
          <a:prstGeom prst="rect">
            <a:avLst/>
          </a:prstGeom>
        </p:spPr>
      </p:pic>
      <p:pic>
        <p:nvPicPr>
          <p:cNvPr id="25" name="Hình ảnh 24" descr="Ảnh có chứa văn bản, danh thiếp&#10;&#10;Mô tả được tạo tự động">
            <a:extLst>
              <a:ext uri="{FF2B5EF4-FFF2-40B4-BE49-F238E27FC236}">
                <a16:creationId xmlns:a16="http://schemas.microsoft.com/office/drawing/2014/main" id="{9806467C-544A-4D48-A4B5-244C59F10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10" y="4189783"/>
            <a:ext cx="2509378" cy="1411525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B262645-B36B-44DE-8723-F4FA9D10C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3" y="5088332"/>
            <a:ext cx="1338273" cy="752779"/>
          </a:xfrm>
          <a:prstGeom prst="rect">
            <a:avLst/>
          </a:prstGeom>
        </p:spPr>
      </p:pic>
      <p:pic>
        <p:nvPicPr>
          <p:cNvPr id="37" name="Hình ảnh 36">
            <a:extLst>
              <a:ext uri="{FF2B5EF4-FFF2-40B4-BE49-F238E27FC236}">
                <a16:creationId xmlns:a16="http://schemas.microsoft.com/office/drawing/2014/main" id="{206C96AA-4992-4CB0-BAF2-393C4E425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13" y="3367196"/>
            <a:ext cx="2168295" cy="1219666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7DF5B9B8-E9FB-478A-94AF-0AC01911F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43" y="1708552"/>
            <a:ext cx="2099307" cy="1180860"/>
          </a:xfrm>
          <a:prstGeom prst="rect">
            <a:avLst/>
          </a:prstGeom>
        </p:spPr>
      </p:pic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044761F7-7A95-442A-B2AE-033F5374A860}"/>
              </a:ext>
            </a:extLst>
          </p:cNvPr>
          <p:cNvSpPr/>
          <p:nvPr/>
        </p:nvSpPr>
        <p:spPr>
          <a:xfrm>
            <a:off x="8062661" y="1867596"/>
            <a:ext cx="34114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Tr /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</a:t>
            </a:r>
            <a:endParaRPr lang="vi-VN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9547F28A-706B-4E0E-9212-3C407B9BF3FA}"/>
              </a:ext>
            </a:extLst>
          </p:cNvPr>
          <p:cNvSpPr/>
          <p:nvPr/>
        </p:nvSpPr>
        <p:spPr>
          <a:xfrm>
            <a:off x="7940654" y="3593815"/>
            <a:ext cx="36609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3,8 Tr /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</a:t>
            </a:r>
            <a:endParaRPr lang="vi-VN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5437DA26-6B32-479D-9799-CF3F3C7DC3DB}"/>
              </a:ext>
            </a:extLst>
          </p:cNvPr>
          <p:cNvSpPr/>
          <p:nvPr/>
        </p:nvSpPr>
        <p:spPr>
          <a:xfrm>
            <a:off x="8324302" y="5165525"/>
            <a:ext cx="28305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188 Tr/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phút</a:t>
            </a:r>
            <a:endParaRPr lang="vi-VN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Hình chữ nhật 52">
            <a:extLst>
              <a:ext uri="{FF2B5EF4-FFF2-40B4-BE49-F238E27FC236}">
                <a16:creationId xmlns:a16="http://schemas.microsoft.com/office/drawing/2014/main" id="{D75D368A-2FA4-4626-B123-507F945C6B86}"/>
              </a:ext>
            </a:extLst>
          </p:cNvPr>
          <p:cNvSpPr/>
          <p:nvPr/>
        </p:nvSpPr>
        <p:spPr>
          <a:xfrm>
            <a:off x="1021183" y="3012921"/>
            <a:ext cx="189827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Music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4" name="Hình chữ nhật 53">
            <a:extLst>
              <a:ext uri="{FF2B5EF4-FFF2-40B4-BE49-F238E27FC236}">
                <a16:creationId xmlns:a16="http://schemas.microsoft.com/office/drawing/2014/main" id="{48839EC8-668F-46B6-8ED5-82F02CCA9387}"/>
              </a:ext>
            </a:extLst>
          </p:cNvPr>
          <p:cNvSpPr/>
          <p:nvPr/>
        </p:nvSpPr>
        <p:spPr>
          <a:xfrm>
            <a:off x="3896849" y="3012921"/>
            <a:ext cx="1423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Video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5" name="Hình chữ nhật 54">
            <a:extLst>
              <a:ext uri="{FF2B5EF4-FFF2-40B4-BE49-F238E27FC236}">
                <a16:creationId xmlns:a16="http://schemas.microsoft.com/office/drawing/2014/main" id="{1C094D07-1672-4306-A10A-19B9BE7E3BAA}"/>
              </a:ext>
            </a:extLst>
          </p:cNvPr>
          <p:cNvSpPr/>
          <p:nvPr/>
        </p:nvSpPr>
        <p:spPr>
          <a:xfrm>
            <a:off x="3828369" y="5601308"/>
            <a:ext cx="16979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Images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Hình chữ nhật 55">
            <a:extLst>
              <a:ext uri="{FF2B5EF4-FFF2-40B4-BE49-F238E27FC236}">
                <a16:creationId xmlns:a16="http://schemas.microsoft.com/office/drawing/2014/main" id="{BB3B4EED-1520-446B-B9BF-E8A27FC28038}"/>
              </a:ext>
            </a:extLst>
          </p:cNvPr>
          <p:cNvSpPr/>
          <p:nvPr/>
        </p:nvSpPr>
        <p:spPr>
          <a:xfrm>
            <a:off x="1462692" y="5396974"/>
            <a:ext cx="10572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Text</a:t>
            </a:r>
            <a:endParaRPr lang="vi-VN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939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3" grpId="0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3738383" y="-4103964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341420" y="-2377627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1259905" y="4137388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242BC99D-2EC7-4991-89CC-6F7C4EA4D6CA}"/>
              </a:ext>
            </a:extLst>
          </p:cNvPr>
          <p:cNvGrpSpPr/>
          <p:nvPr/>
        </p:nvGrpSpPr>
        <p:grpSpPr>
          <a:xfrm>
            <a:off x="-7389697" y="3942243"/>
            <a:ext cx="5032068" cy="1261893"/>
            <a:chOff x="-7389697" y="3942243"/>
            <a:chExt cx="5032068" cy="1261893"/>
          </a:xfrm>
        </p:grpSpPr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6F8A1B6C-6D74-4010-A2B2-9E5791B5181D}"/>
                </a:ext>
              </a:extLst>
            </p:cNvPr>
            <p:cNvSpPr/>
            <p:nvPr/>
          </p:nvSpPr>
          <p:spPr>
            <a:xfrm>
              <a:off x="-7389697" y="3942243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0" name="Rectangle: Rounded Corners 12">
              <a:extLst>
                <a:ext uri="{FF2B5EF4-FFF2-40B4-BE49-F238E27FC236}">
                  <a16:creationId xmlns:a16="http://schemas.microsoft.com/office/drawing/2014/main" id="{9C587B55-4C77-496C-B4D3-C1C8845A6FEE}"/>
                </a:ext>
              </a:extLst>
            </p:cNvPr>
            <p:cNvSpPr/>
            <p:nvPr/>
          </p:nvSpPr>
          <p:spPr>
            <a:xfrm>
              <a:off x="-7017915" y="4174571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3E89CC4D-C641-4AA3-931C-F9FE558900B8}"/>
                </a:ext>
              </a:extLst>
            </p:cNvPr>
            <p:cNvSpPr txBox="1"/>
            <p:nvPr/>
          </p:nvSpPr>
          <p:spPr>
            <a:xfrm>
              <a:off x="-6025340" y="4281378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3579966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3951748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4944323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35F6FE65-A27E-4A1D-B121-05C0E3EF8BC8}"/>
              </a:ext>
            </a:extLst>
          </p:cNvPr>
          <p:cNvGrpSpPr/>
          <p:nvPr/>
        </p:nvGrpSpPr>
        <p:grpSpPr>
          <a:xfrm>
            <a:off x="3602998" y="3942243"/>
            <a:ext cx="5032068" cy="1261893"/>
            <a:chOff x="3602998" y="3942243"/>
            <a:chExt cx="5032068" cy="1261893"/>
          </a:xfrm>
        </p:grpSpPr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6F8A1B6C-6D74-4010-A2B2-9E5791B5181D}"/>
                </a:ext>
              </a:extLst>
            </p:cNvPr>
            <p:cNvSpPr/>
            <p:nvPr/>
          </p:nvSpPr>
          <p:spPr>
            <a:xfrm>
              <a:off x="3602998" y="3942243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0" name="Rectangle: Rounded Corners 12">
              <a:extLst>
                <a:ext uri="{FF2B5EF4-FFF2-40B4-BE49-F238E27FC236}">
                  <a16:creationId xmlns:a16="http://schemas.microsoft.com/office/drawing/2014/main" id="{9C587B55-4C77-496C-B4D3-C1C8845A6FEE}"/>
                </a:ext>
              </a:extLst>
            </p:cNvPr>
            <p:cNvSpPr/>
            <p:nvPr/>
          </p:nvSpPr>
          <p:spPr>
            <a:xfrm>
              <a:off x="3974780" y="4174571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3E89CC4D-C641-4AA3-931C-F9FE558900B8}"/>
                </a:ext>
              </a:extLst>
            </p:cNvPr>
            <p:cNvSpPr txBox="1"/>
            <p:nvPr/>
          </p:nvSpPr>
          <p:spPr>
            <a:xfrm>
              <a:off x="4967355" y="4281378"/>
              <a:ext cx="2889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MY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MY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631392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259610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-6267035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A781397F-2409-4878-A744-B1E2EE5B558B}"/>
              </a:ext>
            </a:extLst>
          </p:cNvPr>
          <p:cNvGrpSpPr/>
          <p:nvPr/>
        </p:nvGrpSpPr>
        <p:grpSpPr>
          <a:xfrm>
            <a:off x="6566533" y="7957422"/>
            <a:ext cx="2538972" cy="2993321"/>
            <a:chOff x="6566533" y="199767"/>
            <a:chExt cx="2538972" cy="2993321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A74AF19C-01B3-4A23-95D7-7497478CEF91}"/>
                </a:ext>
              </a:extLst>
            </p:cNvPr>
            <p:cNvSpPr/>
            <p:nvPr/>
          </p:nvSpPr>
          <p:spPr>
            <a:xfrm>
              <a:off x="6566533" y="199767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CB3EAA5D-E7F6-4490-9A6C-08930FAAC629}"/>
                </a:ext>
              </a:extLst>
            </p:cNvPr>
            <p:cNvSpPr/>
            <p:nvPr/>
          </p:nvSpPr>
          <p:spPr>
            <a:xfrm>
              <a:off x="6720134" y="413933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5C4D5959-2F93-43C4-9A45-7881EE0DB612}"/>
              </a:ext>
            </a:extLst>
          </p:cNvPr>
          <p:cNvGrpSpPr/>
          <p:nvPr/>
        </p:nvGrpSpPr>
        <p:grpSpPr>
          <a:xfrm>
            <a:off x="9319258" y="19769356"/>
            <a:ext cx="2538972" cy="2993321"/>
            <a:chOff x="9319258" y="3382473"/>
            <a:chExt cx="2538972" cy="2993321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27A4FCE7-44E4-4563-A13F-40A0A4821E3C}"/>
                </a:ext>
              </a:extLst>
            </p:cNvPr>
            <p:cNvSpPr/>
            <p:nvPr/>
          </p:nvSpPr>
          <p:spPr>
            <a:xfrm>
              <a:off x="9319258" y="3382473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7A334A6C-E98A-4671-8FA8-397ECA3BDE5A}"/>
                </a:ext>
              </a:extLst>
            </p:cNvPr>
            <p:cNvSpPr/>
            <p:nvPr/>
          </p:nvSpPr>
          <p:spPr>
            <a:xfrm>
              <a:off x="9472859" y="3621289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B64AF56-5ED6-42E4-8ED8-56E56C598136}"/>
              </a:ext>
            </a:extLst>
          </p:cNvPr>
          <p:cNvSpPr/>
          <p:nvPr/>
        </p:nvSpPr>
        <p:spPr>
          <a:xfrm>
            <a:off x="8943317" y="15217878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8EF95FDE-AF32-471D-A12F-616B3626DE93}"/>
              </a:ext>
            </a:extLst>
          </p:cNvPr>
          <p:cNvSpPr/>
          <p:nvPr/>
        </p:nvSpPr>
        <p:spPr>
          <a:xfrm>
            <a:off x="9259106" y="9620269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97E28ABC-EDE4-4BA6-95F4-73A442993965}"/>
              </a:ext>
            </a:extLst>
          </p:cNvPr>
          <p:cNvSpPr/>
          <p:nvPr/>
        </p:nvSpPr>
        <p:spPr>
          <a:xfrm>
            <a:off x="6624308" y="13540482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64DF6D38-F4E7-48DA-A74C-FFB3F212B12B}"/>
              </a:ext>
            </a:extLst>
          </p:cNvPr>
          <p:cNvSpPr/>
          <p:nvPr/>
        </p:nvSpPr>
        <p:spPr>
          <a:xfrm>
            <a:off x="7832419" y="19344710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84199188-4148-40FD-8D14-A43DCAA181B5}"/>
              </a:ext>
            </a:extLst>
          </p:cNvPr>
          <p:cNvSpPr/>
          <p:nvPr/>
        </p:nvSpPr>
        <p:spPr>
          <a:xfrm>
            <a:off x="6387988" y="1699601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09480CC8-932E-434B-AC7C-E5E794AF720B}"/>
              </a:ext>
            </a:extLst>
          </p:cNvPr>
          <p:cNvSpPr/>
          <p:nvPr/>
        </p:nvSpPr>
        <p:spPr>
          <a:xfrm>
            <a:off x="9527388" y="10725861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246ACC6D-7D64-4704-B730-41255071CA5C}"/>
              </a:ext>
            </a:extLst>
          </p:cNvPr>
          <p:cNvSpPr/>
          <p:nvPr/>
        </p:nvSpPr>
        <p:spPr>
          <a:xfrm>
            <a:off x="11217865" y="16762295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505DEBB9-6C5F-4A05-9850-C8AD51500D60}"/>
              </a:ext>
            </a:extLst>
          </p:cNvPr>
          <p:cNvSpPr/>
          <p:nvPr/>
        </p:nvSpPr>
        <p:spPr>
          <a:xfrm>
            <a:off x="9851330" y="12779944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185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3602998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3974780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4967355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MY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MY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631392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259610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-6267035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A781397F-2409-4878-A744-B1E2EE5B558B}"/>
              </a:ext>
            </a:extLst>
          </p:cNvPr>
          <p:cNvGrpSpPr/>
          <p:nvPr/>
        </p:nvGrpSpPr>
        <p:grpSpPr>
          <a:xfrm>
            <a:off x="6566533" y="7957422"/>
            <a:ext cx="2538972" cy="2993321"/>
            <a:chOff x="6566533" y="199767"/>
            <a:chExt cx="2538972" cy="2993321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A74AF19C-01B3-4A23-95D7-7497478CEF91}"/>
                </a:ext>
              </a:extLst>
            </p:cNvPr>
            <p:cNvSpPr/>
            <p:nvPr/>
          </p:nvSpPr>
          <p:spPr>
            <a:xfrm>
              <a:off x="6566533" y="199767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CB3EAA5D-E7F6-4490-9A6C-08930FAAC629}"/>
                </a:ext>
              </a:extLst>
            </p:cNvPr>
            <p:cNvSpPr/>
            <p:nvPr/>
          </p:nvSpPr>
          <p:spPr>
            <a:xfrm>
              <a:off x="6720134" y="413933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5C4D5959-2F93-43C4-9A45-7881EE0DB612}"/>
              </a:ext>
            </a:extLst>
          </p:cNvPr>
          <p:cNvGrpSpPr/>
          <p:nvPr/>
        </p:nvGrpSpPr>
        <p:grpSpPr>
          <a:xfrm>
            <a:off x="9319258" y="19769356"/>
            <a:ext cx="2538972" cy="2993321"/>
            <a:chOff x="9319258" y="3382473"/>
            <a:chExt cx="2538972" cy="2993321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27A4FCE7-44E4-4563-A13F-40A0A4821E3C}"/>
                </a:ext>
              </a:extLst>
            </p:cNvPr>
            <p:cNvSpPr/>
            <p:nvPr/>
          </p:nvSpPr>
          <p:spPr>
            <a:xfrm>
              <a:off x="9319258" y="3382473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7A334A6C-E98A-4671-8FA8-397ECA3BDE5A}"/>
                </a:ext>
              </a:extLst>
            </p:cNvPr>
            <p:cNvSpPr/>
            <p:nvPr/>
          </p:nvSpPr>
          <p:spPr>
            <a:xfrm>
              <a:off x="9472859" y="3621289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B64AF56-5ED6-42E4-8ED8-56E56C598136}"/>
              </a:ext>
            </a:extLst>
          </p:cNvPr>
          <p:cNvSpPr/>
          <p:nvPr/>
        </p:nvSpPr>
        <p:spPr>
          <a:xfrm>
            <a:off x="8943317" y="15217878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8EF95FDE-AF32-471D-A12F-616B3626DE93}"/>
              </a:ext>
            </a:extLst>
          </p:cNvPr>
          <p:cNvSpPr/>
          <p:nvPr/>
        </p:nvSpPr>
        <p:spPr>
          <a:xfrm>
            <a:off x="9259106" y="9620269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97E28ABC-EDE4-4BA6-95F4-73A442993965}"/>
              </a:ext>
            </a:extLst>
          </p:cNvPr>
          <p:cNvSpPr/>
          <p:nvPr/>
        </p:nvSpPr>
        <p:spPr>
          <a:xfrm>
            <a:off x="6624308" y="13540482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64DF6D38-F4E7-48DA-A74C-FFB3F212B12B}"/>
              </a:ext>
            </a:extLst>
          </p:cNvPr>
          <p:cNvSpPr/>
          <p:nvPr/>
        </p:nvSpPr>
        <p:spPr>
          <a:xfrm>
            <a:off x="7832419" y="19344710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84199188-4148-40FD-8D14-A43DCAA181B5}"/>
              </a:ext>
            </a:extLst>
          </p:cNvPr>
          <p:cNvSpPr/>
          <p:nvPr/>
        </p:nvSpPr>
        <p:spPr>
          <a:xfrm>
            <a:off x="6387988" y="1699601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09480CC8-932E-434B-AC7C-E5E794AF720B}"/>
              </a:ext>
            </a:extLst>
          </p:cNvPr>
          <p:cNvSpPr/>
          <p:nvPr/>
        </p:nvSpPr>
        <p:spPr>
          <a:xfrm>
            <a:off x="9527388" y="10725861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246ACC6D-7D64-4704-B730-41255071CA5C}"/>
              </a:ext>
            </a:extLst>
          </p:cNvPr>
          <p:cNvSpPr/>
          <p:nvPr/>
        </p:nvSpPr>
        <p:spPr>
          <a:xfrm>
            <a:off x="11217865" y="16762295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505DEBB9-6C5F-4A05-9850-C8AD51500D60}"/>
              </a:ext>
            </a:extLst>
          </p:cNvPr>
          <p:cNvSpPr/>
          <p:nvPr/>
        </p:nvSpPr>
        <p:spPr>
          <a:xfrm>
            <a:off x="9851330" y="12779944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92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520324" y="4895476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587406" y="-298174"/>
            <a:ext cx="6683406" cy="8289235"/>
          </a:xfrm>
          <a:prstGeom prst="roundRect">
            <a:avLst>
              <a:gd name="adj" fmla="val 12803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557967" y="4923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1467506" y="602507"/>
            <a:ext cx="3302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MY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631392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259610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-6267035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AF243385-80DE-4457-888F-3C51C221C054}"/>
              </a:ext>
            </a:extLst>
          </p:cNvPr>
          <p:cNvGrpSpPr/>
          <p:nvPr/>
        </p:nvGrpSpPr>
        <p:grpSpPr>
          <a:xfrm>
            <a:off x="6566533" y="199767"/>
            <a:ext cx="2538972" cy="2993321"/>
            <a:chOff x="6566533" y="199767"/>
            <a:chExt cx="2538972" cy="2993321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EF63381F-2801-4632-A426-A02D321DB384}"/>
                </a:ext>
              </a:extLst>
            </p:cNvPr>
            <p:cNvSpPr/>
            <p:nvPr/>
          </p:nvSpPr>
          <p:spPr>
            <a:xfrm>
              <a:off x="6566533" y="199767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47AB9499-1E2D-409F-A0D9-FDE279CD00E7}"/>
                </a:ext>
              </a:extLst>
            </p:cNvPr>
            <p:cNvSpPr/>
            <p:nvPr/>
          </p:nvSpPr>
          <p:spPr>
            <a:xfrm>
              <a:off x="6720134" y="413933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B16BA782-82A1-4F77-802C-3764FB88BCD0}"/>
              </a:ext>
            </a:extLst>
          </p:cNvPr>
          <p:cNvGrpSpPr/>
          <p:nvPr/>
        </p:nvGrpSpPr>
        <p:grpSpPr>
          <a:xfrm>
            <a:off x="9319258" y="3382473"/>
            <a:ext cx="2538972" cy="2993321"/>
            <a:chOff x="9319258" y="3382473"/>
            <a:chExt cx="2538972" cy="2993321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A5DFF1AC-A90F-4C35-9A08-FD4044A39F1F}"/>
                </a:ext>
              </a:extLst>
            </p:cNvPr>
            <p:cNvSpPr/>
            <p:nvPr/>
          </p:nvSpPr>
          <p:spPr>
            <a:xfrm>
              <a:off x="9319258" y="3382473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162404BA-5F5F-42E8-B9F1-9BD413283E6B}"/>
                </a:ext>
              </a:extLst>
            </p:cNvPr>
            <p:cNvSpPr/>
            <p:nvPr/>
          </p:nvSpPr>
          <p:spPr>
            <a:xfrm>
              <a:off x="9472859" y="3621289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F1738B4-838F-4788-A1B8-E5665203D8B1}"/>
              </a:ext>
            </a:extLst>
          </p:cNvPr>
          <p:cNvSpPr/>
          <p:nvPr/>
        </p:nvSpPr>
        <p:spPr>
          <a:xfrm>
            <a:off x="8943317" y="3436863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0F463EB5-3567-49EB-91D9-597C6D7E40F2}"/>
              </a:ext>
            </a:extLst>
          </p:cNvPr>
          <p:cNvSpPr/>
          <p:nvPr/>
        </p:nvSpPr>
        <p:spPr>
          <a:xfrm>
            <a:off x="9259106" y="176054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1B7C9619-6355-4080-B4C5-753D1F37E4E2}"/>
              </a:ext>
            </a:extLst>
          </p:cNvPr>
          <p:cNvSpPr/>
          <p:nvPr/>
        </p:nvSpPr>
        <p:spPr>
          <a:xfrm>
            <a:off x="6624308" y="3689867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62B50F8-32D6-47FB-863B-A802626DDBDC}"/>
              </a:ext>
            </a:extLst>
          </p:cNvPr>
          <p:cNvSpPr/>
          <p:nvPr/>
        </p:nvSpPr>
        <p:spPr>
          <a:xfrm>
            <a:off x="7832419" y="4583428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B6AF3F2F-B753-41D9-A75F-92DBC00216FC}"/>
              </a:ext>
            </a:extLst>
          </p:cNvPr>
          <p:cNvSpPr/>
          <p:nvPr/>
        </p:nvSpPr>
        <p:spPr>
          <a:xfrm>
            <a:off x="6387988" y="5587534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6CFF7991-A44E-4DF2-ACF5-5D861178B511}"/>
              </a:ext>
            </a:extLst>
          </p:cNvPr>
          <p:cNvSpPr/>
          <p:nvPr/>
        </p:nvSpPr>
        <p:spPr>
          <a:xfrm>
            <a:off x="9527388" y="66188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6179BEC9-541D-4B2F-ADAF-8D028C141E00}"/>
              </a:ext>
            </a:extLst>
          </p:cNvPr>
          <p:cNvSpPr/>
          <p:nvPr/>
        </p:nvSpPr>
        <p:spPr>
          <a:xfrm>
            <a:off x="11217865" y="206874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2BE470A6-F519-49E0-9E03-7C2E2DB2E665}"/>
              </a:ext>
            </a:extLst>
          </p:cNvPr>
          <p:cNvSpPr/>
          <p:nvPr/>
        </p:nvSpPr>
        <p:spPr>
          <a:xfrm>
            <a:off x="9851330" y="1832049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723A8C8-FF44-49D0-A306-942C3F19D341}"/>
              </a:ext>
            </a:extLst>
          </p:cNvPr>
          <p:cNvSpPr/>
          <p:nvPr/>
        </p:nvSpPr>
        <p:spPr>
          <a:xfrm>
            <a:off x="5662" y="1625272"/>
            <a:ext cx="453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Dữ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hộp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đen</a:t>
            </a:r>
            <a:endParaRPr lang="vi-V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18B65ED4-401C-4822-A1F0-CDBE182A7167}"/>
              </a:ext>
            </a:extLst>
          </p:cNvPr>
          <p:cNvSpPr/>
          <p:nvPr/>
        </p:nvSpPr>
        <p:spPr>
          <a:xfrm>
            <a:off x="-31210" y="2799183"/>
            <a:ext cx="44233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Dữ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trên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mạng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XH</a:t>
            </a:r>
            <a:endParaRPr lang="vi-V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BC8915B4-DE77-4DB0-9FF5-975CA7E9EED1}"/>
              </a:ext>
            </a:extLst>
          </p:cNvPr>
          <p:cNvSpPr/>
          <p:nvPr/>
        </p:nvSpPr>
        <p:spPr>
          <a:xfrm>
            <a:off x="-31210" y="3973094"/>
            <a:ext cx="58757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Dữ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máy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kiếm</a:t>
            </a:r>
            <a:endParaRPr lang="vi-V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4904F376-FE66-4DDC-B4E4-8C9AE82CB966}"/>
              </a:ext>
            </a:extLst>
          </p:cNvPr>
          <p:cNvSpPr/>
          <p:nvPr/>
        </p:nvSpPr>
        <p:spPr>
          <a:xfrm>
            <a:off x="-111176" y="5264368"/>
            <a:ext cx="62215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Dữ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camera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sát</a:t>
            </a:r>
            <a:endParaRPr lang="vi-V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EC57223-3A91-4EDF-913A-76F652F9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36" y="499058"/>
            <a:ext cx="4132730" cy="2324661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D94394F-E965-451B-8AFA-03287D9B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3" y="3741860"/>
            <a:ext cx="3889937" cy="21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7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69083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2012587" y="614729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MY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059CAD6A-49CC-4BE9-8D6A-FD5878E2B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779" y="-132819"/>
            <a:ext cx="4334460" cy="2516678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E7BFB4D-FC3D-4DB2-B77E-785EC6F3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30" y="1513719"/>
            <a:ext cx="2180234" cy="1226382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772A1ED-F0A9-46B5-837F-DB7C915C470B}"/>
              </a:ext>
            </a:extLst>
          </p:cNvPr>
          <p:cNvSpPr/>
          <p:nvPr/>
        </p:nvSpPr>
        <p:spPr>
          <a:xfrm>
            <a:off x="1245207" y="2714951"/>
            <a:ext cx="22379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2314 exabytes data</a:t>
            </a:r>
            <a:endParaRPr lang="vi-VN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66809F20-631D-477D-AF0F-FDE83BCE2CCA}"/>
              </a:ext>
            </a:extLst>
          </p:cNvPr>
          <p:cNvSpPr/>
          <p:nvPr/>
        </p:nvSpPr>
        <p:spPr>
          <a:xfrm rot="631864">
            <a:off x="3452425" y="2412606"/>
            <a:ext cx="2331827" cy="39122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47D42EA7-D85F-4E61-B133-214E45FFD4A6}"/>
              </a:ext>
            </a:extLst>
          </p:cNvPr>
          <p:cNvSpPr/>
          <p:nvPr/>
        </p:nvSpPr>
        <p:spPr>
          <a:xfrm rot="464529">
            <a:off x="2400755" y="1962329"/>
            <a:ext cx="43029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L</a:t>
            </a:r>
            <a:r>
              <a:rPr lang="en-US" sz="2400" b="1" cap="none" spc="0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ưu</a:t>
            </a:r>
            <a:r>
              <a:rPr lang="en-US" sz="2400" b="1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400" b="1" cap="none" spc="0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trữ</a:t>
            </a:r>
            <a:endParaRPr lang="vi-VN" sz="2400" b="1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8B8E8EF-A95B-474F-9380-CD87407C1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11" y="1125520"/>
            <a:ext cx="1657107" cy="932122"/>
          </a:xfrm>
          <a:prstGeom prst="rect">
            <a:avLst/>
          </a:prstGeom>
        </p:spPr>
      </p:pic>
      <p:sp>
        <p:nvSpPr>
          <p:cNvPr id="24" name="Hình chữ nhật: Góc Trên Một bên Tròn và Một bên Bị cắt 23">
            <a:extLst>
              <a:ext uri="{FF2B5EF4-FFF2-40B4-BE49-F238E27FC236}">
                <a16:creationId xmlns:a16="http://schemas.microsoft.com/office/drawing/2014/main" id="{C2586DB0-7BD7-41D0-90D9-C2B1212FA7D3}"/>
              </a:ext>
            </a:extLst>
          </p:cNvPr>
          <p:cNvSpPr/>
          <p:nvPr/>
        </p:nvSpPr>
        <p:spPr>
          <a:xfrm>
            <a:off x="6135337" y="2235510"/>
            <a:ext cx="5094001" cy="1688476"/>
          </a:xfrm>
          <a:prstGeom prst="snip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4456C5AB-5FDB-4E4F-A2FC-32AF392200BD}"/>
              </a:ext>
            </a:extLst>
          </p:cNvPr>
          <p:cNvSpPr/>
          <p:nvPr/>
        </p:nvSpPr>
        <p:spPr>
          <a:xfrm>
            <a:off x="6315077" y="2347747"/>
            <a:ext cx="513745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Theo </a:t>
            </a:r>
            <a:r>
              <a:rPr lang="en-US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dõi</a:t>
            </a:r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tình</a:t>
            </a:r>
            <a:r>
              <a:rPr lang="en-U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trạng</a:t>
            </a:r>
            <a:endParaRPr lang="en-US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Dự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đoán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bác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sĩ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cần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thiết</a:t>
            </a:r>
            <a:endParaRPr lang="en-US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Xác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định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phương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hướng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điều</a:t>
            </a:r>
            <a:r>
              <a:rPr lang="en-US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trị</a:t>
            </a:r>
            <a:endParaRPr lang="en-US" sz="2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E4013901-A7FC-426F-B148-6DD20013F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49" y="3373156"/>
            <a:ext cx="3000299" cy="1687669"/>
          </a:xfrm>
          <a:prstGeom prst="rect">
            <a:avLst/>
          </a:prstGeom>
        </p:spPr>
      </p:pic>
      <p:sp>
        <p:nvSpPr>
          <p:cNvPr id="42" name="Mũi tên: Phải 41">
            <a:extLst>
              <a:ext uri="{FF2B5EF4-FFF2-40B4-BE49-F238E27FC236}">
                <a16:creationId xmlns:a16="http://schemas.microsoft.com/office/drawing/2014/main" id="{0C8A4198-B9E2-479B-80A8-5982C38786A3}"/>
              </a:ext>
            </a:extLst>
          </p:cNvPr>
          <p:cNvSpPr/>
          <p:nvPr/>
        </p:nvSpPr>
        <p:spPr>
          <a:xfrm rot="20731752">
            <a:off x="3127295" y="3814908"/>
            <a:ext cx="2725983" cy="39122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EFCA86B9-B51E-4F6E-BACC-D874DD6FF8A3}"/>
              </a:ext>
            </a:extLst>
          </p:cNvPr>
          <p:cNvSpPr/>
          <p:nvPr/>
        </p:nvSpPr>
        <p:spPr>
          <a:xfrm rot="20890297">
            <a:off x="2147175" y="3482297"/>
            <a:ext cx="43029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Ph</a:t>
            </a:r>
            <a:r>
              <a:rPr lang="en-US" sz="2000" b="1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ân</a:t>
            </a:r>
            <a:r>
              <a:rPr lang="en-US" sz="20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1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tích</a:t>
            </a:r>
            <a:r>
              <a:rPr lang="en-US" sz="20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1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theo</a:t>
            </a:r>
            <a:r>
              <a:rPr lang="en-US" sz="20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1" dirty="0" err="1">
                <a:ln w="0"/>
                <a:effectLst>
                  <a:reflection blurRad="6350" stA="53000" endA="300" endPos="35500" dir="5400000" sy="-90000" algn="bl" rotWithShape="0"/>
                </a:effectLst>
              </a:rPr>
              <a:t>dõi</a:t>
            </a:r>
            <a:endParaRPr lang="vi-VN" sz="2000" b="1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" name="Hình ảnh 29" descr="Ảnh có chứa văn bản, danh thiếp, đồ họa véc-tơ, ảnh chụp màn hình&#10;&#10;Mô tả được tạo tự động">
            <a:extLst>
              <a:ext uri="{FF2B5EF4-FFF2-40B4-BE49-F238E27FC236}">
                <a16:creationId xmlns:a16="http://schemas.microsoft.com/office/drawing/2014/main" id="{4570636F-8DDD-4343-BE4B-A1831AE38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18" y="4919217"/>
            <a:ext cx="3379001" cy="1597969"/>
          </a:xfrm>
          <a:prstGeom prst="rect">
            <a:avLst/>
          </a:prstGeom>
        </p:spPr>
      </p:pic>
      <p:pic>
        <p:nvPicPr>
          <p:cNvPr id="37" name="Hình ảnh 36">
            <a:extLst>
              <a:ext uri="{FF2B5EF4-FFF2-40B4-BE49-F238E27FC236}">
                <a16:creationId xmlns:a16="http://schemas.microsoft.com/office/drawing/2014/main" id="{648D9EC3-A2FF-4A49-A165-1E15402CD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28" y="4305692"/>
            <a:ext cx="2687947" cy="15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24" grpId="0" animBg="1"/>
      <p:bldP spid="21" grpId="0"/>
      <p:bldP spid="42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612816" y="266105"/>
            <a:ext cx="10782011" cy="6340850"/>
          </a:xfrm>
          <a:prstGeom prst="roundRect">
            <a:avLst>
              <a:gd name="adj" fmla="val 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2012587" y="614729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MY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7B30C4F-43B8-460D-AB40-92073DAF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56" y="1842437"/>
            <a:ext cx="3699255" cy="2080830"/>
          </a:xfrm>
          <a:prstGeom prst="rect">
            <a:avLst/>
          </a:prstGeom>
        </p:spPr>
      </p:pic>
      <p:pic>
        <p:nvPicPr>
          <p:cNvPr id="11" name="Hình ảnh 10" descr="Ảnh có chứa văn bản, phòng, sòng bạc, cảnh&#10;&#10;Mô tả được tạo tự động">
            <a:extLst>
              <a:ext uri="{FF2B5EF4-FFF2-40B4-BE49-F238E27FC236}">
                <a16:creationId xmlns:a16="http://schemas.microsoft.com/office/drawing/2014/main" id="{90B2F1A3-4C62-47F9-BE93-78C70A291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74" y="2014970"/>
            <a:ext cx="3579155" cy="201327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0FECC2B-C540-4D3C-BB87-CE753B78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63" y="2072549"/>
            <a:ext cx="3395008" cy="1909692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A12F346-DC58-4ADC-B45D-C6CBABD4141B}"/>
              </a:ext>
            </a:extLst>
          </p:cNvPr>
          <p:cNvSpPr/>
          <p:nvPr/>
        </p:nvSpPr>
        <p:spPr>
          <a:xfrm>
            <a:off x="138991" y="4200778"/>
            <a:ext cx="46368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Đảm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bảo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 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ninh</a:t>
            </a:r>
            <a:endParaRPr lang="vi-VN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F406FF5-3B69-451A-BF18-6AD8D2076A32}"/>
              </a:ext>
            </a:extLst>
          </p:cNvPr>
          <p:cNvSpPr/>
          <p:nvPr/>
        </p:nvSpPr>
        <p:spPr>
          <a:xfrm>
            <a:off x="4589418" y="4235211"/>
            <a:ext cx="2319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Số</a:t>
            </a:r>
            <a:r>
              <a:rPr lang="en-US" sz="24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tiền</a:t>
            </a:r>
            <a:r>
              <a:rPr lang="en-US" sz="24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cung</a:t>
            </a:r>
            <a:r>
              <a:rPr lang="en-US" sz="24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ứng</a:t>
            </a:r>
            <a:endParaRPr lang="vi-VN" sz="2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AF955107-1C5C-428B-8361-3AEB39432403}"/>
              </a:ext>
            </a:extLst>
          </p:cNvPr>
          <p:cNvSpPr/>
          <p:nvPr/>
        </p:nvSpPr>
        <p:spPr>
          <a:xfrm>
            <a:off x="7956405" y="4207318"/>
            <a:ext cx="24160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Xác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lập</a:t>
            </a:r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chi </a:t>
            </a:r>
            <a:r>
              <a:rPr 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nhánh</a:t>
            </a:r>
            <a:endParaRPr lang="vi-VN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19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74535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2012587" y="614729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MY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1CAF403-C679-45DE-8FE8-AE4EED6C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13" y="2190955"/>
            <a:ext cx="6722079" cy="378117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CCAB5115-A29F-4CE5-8896-C041103AB320}"/>
              </a:ext>
            </a:extLst>
          </p:cNvPr>
          <p:cNvSpPr/>
          <p:nvPr/>
        </p:nvSpPr>
        <p:spPr>
          <a:xfrm>
            <a:off x="4351941" y="615847"/>
            <a:ext cx="331442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SẮP XẾP</a:t>
            </a:r>
            <a:endParaRPr lang="vi-VN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2971DE3B-6995-4929-8E34-1E5BBF352FD2}"/>
              </a:ext>
            </a:extLst>
          </p:cNvPr>
          <p:cNvSpPr/>
          <p:nvPr/>
        </p:nvSpPr>
        <p:spPr>
          <a:xfrm>
            <a:off x="3308735" y="1450190"/>
            <a:ext cx="5400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cạnh</a:t>
            </a: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nhau</a:t>
            </a:r>
            <a:endParaRPr lang="vi-VN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2823954-1E92-4716-B04D-CC5C32ACF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32" y="3080655"/>
            <a:ext cx="1927358" cy="1973800"/>
          </a:xfrm>
          <a:prstGeom prst="rect">
            <a:avLst/>
          </a:prstGeom>
        </p:spPr>
      </p:pic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EE3D725D-1BAE-4A2B-BF38-D5A7204B4A93}"/>
              </a:ext>
            </a:extLst>
          </p:cNvPr>
          <p:cNvSpPr/>
          <p:nvPr/>
        </p:nvSpPr>
        <p:spPr>
          <a:xfrm>
            <a:off x="7637572" y="3737582"/>
            <a:ext cx="628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</a:t>
            </a:r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61CC39B2-88AE-4DE8-B89D-E61364CD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39" y="2680289"/>
            <a:ext cx="5158159" cy="29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1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966608" y="-121531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770045" y="-3762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872930" y="4715119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425900" y="-304801"/>
            <a:ext cx="13125899" cy="8619067"/>
          </a:xfrm>
          <a:prstGeom prst="roundRect">
            <a:avLst>
              <a:gd name="adj" fmla="val 6122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272263" y="148644"/>
            <a:ext cx="1128009" cy="1113285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44341" y="1546962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389697" y="2438088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017915" y="2670416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0B19A598-42BC-444F-960C-A86E696EF24D}"/>
              </a:ext>
            </a:extLst>
          </p:cNvPr>
          <p:cNvSpPr txBox="1"/>
          <p:nvPr/>
        </p:nvSpPr>
        <p:spPr>
          <a:xfrm>
            <a:off x="-6025340" y="2777223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B9FB5760-371B-4D83-A5D4-68813F6664E9}"/>
              </a:ext>
            </a:extLst>
          </p:cNvPr>
          <p:cNvSpPr/>
          <p:nvPr/>
        </p:nvSpPr>
        <p:spPr>
          <a:xfrm>
            <a:off x="1105945" y="1339173"/>
            <a:ext cx="11464119" cy="8006265"/>
          </a:xfrm>
          <a:prstGeom prst="roundRect">
            <a:avLst>
              <a:gd name="adj" fmla="val 68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145A1B9-9BDF-4E3B-BDF7-00473D446BD8}"/>
              </a:ext>
            </a:extLst>
          </p:cNvPr>
          <p:cNvSpPr txBox="1"/>
          <p:nvPr/>
        </p:nvSpPr>
        <p:spPr>
          <a:xfrm>
            <a:off x="2404746" y="41277"/>
            <a:ext cx="9885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MY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7A2D98BA-B14C-488B-993B-BA39E57845CE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F77F4000-BADE-48E7-A623-FAB6EDE7C415}"/>
              </a:ext>
            </a:extLst>
          </p:cNvPr>
          <p:cNvSpPr/>
          <p:nvPr/>
        </p:nvSpPr>
        <p:spPr>
          <a:xfrm>
            <a:off x="1618587" y="2872410"/>
            <a:ext cx="17219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Lưu</a:t>
            </a:r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 </a:t>
            </a:r>
            <a:r>
              <a:rPr lang="en-US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Trữ</a:t>
            </a:r>
            <a:endParaRPr lang="vi-VN" sz="36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CFD4A38-ACD2-40EF-84EF-7D069CF02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261911" y="2419937"/>
            <a:ext cx="2871401" cy="835073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6860AEE5-19AB-4F51-B07F-B3EAFA265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49832" flipH="1">
            <a:off x="2960677" y="1911939"/>
            <a:ext cx="3253999" cy="665109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49440C9C-1ED5-41E9-9BD4-AF418BEF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557">
            <a:off x="3070345" y="3374404"/>
            <a:ext cx="2943242" cy="681621"/>
          </a:xfrm>
          <a:prstGeom prst="rect">
            <a:avLst/>
          </a:prstGeo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CBA45D0F-3CE4-4178-8A1A-DBE6708A6D01}"/>
              </a:ext>
            </a:extLst>
          </p:cNvPr>
          <p:cNvSpPr/>
          <p:nvPr/>
        </p:nvSpPr>
        <p:spPr>
          <a:xfrm>
            <a:off x="5177251" y="1441548"/>
            <a:ext cx="47868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warehouse</a:t>
            </a:r>
            <a:endParaRPr lang="vi-V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4D0651DE-9526-4D27-AF28-1A25CCA5649F}"/>
              </a:ext>
            </a:extLst>
          </p:cNvPr>
          <p:cNvSpPr/>
          <p:nvPr/>
        </p:nvSpPr>
        <p:spPr>
          <a:xfrm>
            <a:off x="4712803" y="2535487"/>
            <a:ext cx="47868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Lakes</a:t>
            </a:r>
            <a:endParaRPr lang="vi-V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78736CBB-DBBD-487B-994F-BB3D860BE517}"/>
              </a:ext>
            </a:extLst>
          </p:cNvPr>
          <p:cNvSpPr/>
          <p:nvPr/>
        </p:nvSpPr>
        <p:spPr>
          <a:xfrm>
            <a:off x="5232265" y="3412537"/>
            <a:ext cx="47868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In-memory databases</a:t>
            </a:r>
            <a:endParaRPr lang="vi-V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Hình ảnh 14" descr="Ảnh có chứa văn bản, sáng&#10;&#10;Mô tả được tạo tự động">
            <a:extLst>
              <a:ext uri="{FF2B5EF4-FFF2-40B4-BE49-F238E27FC236}">
                <a16:creationId xmlns:a16="http://schemas.microsoft.com/office/drawing/2014/main" id="{43EDAC0C-7693-4EFC-B85B-9DCD66318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877" y="1616464"/>
            <a:ext cx="3111283" cy="1750097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1BA092A8-3260-4853-B160-72C0D7A6DC0A}"/>
              </a:ext>
            </a:extLst>
          </p:cNvPr>
          <p:cNvSpPr/>
          <p:nvPr/>
        </p:nvSpPr>
        <p:spPr>
          <a:xfrm>
            <a:off x="1566956" y="5376004"/>
            <a:ext cx="21788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Bảo</a:t>
            </a:r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Mật</a:t>
            </a:r>
            <a:endParaRPr lang="vi-VN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Hình ảnh 46" descr="Ảnh có chứa phong bì&#10;&#10;Mô tả được tạo tự động">
            <a:extLst>
              <a:ext uri="{FF2B5EF4-FFF2-40B4-BE49-F238E27FC236}">
                <a16:creationId xmlns:a16="http://schemas.microsoft.com/office/drawing/2014/main" id="{66FF580B-40CB-4A99-A42D-FB683B24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30" y="5430875"/>
            <a:ext cx="2458022" cy="724914"/>
          </a:xfrm>
          <a:prstGeom prst="rect">
            <a:avLst/>
          </a:prstGeom>
        </p:spPr>
      </p:pic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75949047-4F40-455C-8EE5-90F86BDBD631}"/>
              </a:ext>
            </a:extLst>
          </p:cNvPr>
          <p:cNvSpPr/>
          <p:nvPr/>
        </p:nvSpPr>
        <p:spPr>
          <a:xfrm>
            <a:off x="5703927" y="4855961"/>
            <a:ext cx="43011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Xác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thực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dùng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thống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giám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sát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Tường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lửa</a:t>
            </a:r>
            <a:endParaRPr lang="vi-VN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C391E1-9982-4264-ABA3-1569564E7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57" y="3069034"/>
            <a:ext cx="6549812" cy="36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2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42" grpId="0"/>
      <p:bldP spid="46" grpId="0"/>
      <p:bldP spid="16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167308" y="-1920599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382203" y="4640803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B385C9E-403F-4C44-BA76-A562B02D669B}"/>
              </a:ext>
            </a:extLst>
          </p:cNvPr>
          <p:cNvSpPr txBox="1"/>
          <p:nvPr/>
        </p:nvSpPr>
        <p:spPr>
          <a:xfrm>
            <a:off x="2983410" y="332888"/>
            <a:ext cx="6138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4000" b="1" dirty="0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4000" b="1" dirty="0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000" b="1" dirty="0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vi-VN" sz="4000" b="1" dirty="0">
              <a:solidFill>
                <a:srgbClr val="4C21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564E871-1D3D-4B75-A966-2995834321FD}"/>
              </a:ext>
            </a:extLst>
          </p:cNvPr>
          <p:cNvGrpSpPr/>
          <p:nvPr/>
        </p:nvGrpSpPr>
        <p:grpSpPr>
          <a:xfrm>
            <a:off x="540033" y="1336480"/>
            <a:ext cx="2427038" cy="2630734"/>
            <a:chOff x="405822" y="2408279"/>
            <a:chExt cx="2427038" cy="2630734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61595A55-6B01-49B3-BEFB-D8F92F811874}"/>
                </a:ext>
              </a:extLst>
            </p:cNvPr>
            <p:cNvSpPr/>
            <p:nvPr/>
          </p:nvSpPr>
          <p:spPr>
            <a:xfrm>
              <a:off x="467376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F2954C15-13A5-4317-8000-F16FD81814CB}"/>
                </a:ext>
              </a:extLst>
            </p:cNvPr>
            <p:cNvSpPr txBox="1"/>
            <p:nvPr/>
          </p:nvSpPr>
          <p:spPr>
            <a:xfrm>
              <a:off x="405822" y="4228560"/>
              <a:ext cx="2427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Nguyễn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Hoàng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Lâm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D3900A78-023C-4DE4-ACAE-FAFC907E14AC}"/>
                </a:ext>
              </a:extLst>
            </p:cNvPr>
            <p:cNvSpPr txBox="1"/>
            <p:nvPr/>
          </p:nvSpPr>
          <p:spPr>
            <a:xfrm>
              <a:off x="877820" y="4569123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20210517 </a:t>
              </a:r>
              <a:endParaRPr lang="vi-V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6CD99FE5-426A-42D7-AD9A-C9DADD59C48D}"/>
              </a:ext>
            </a:extLst>
          </p:cNvPr>
          <p:cNvGrpSpPr/>
          <p:nvPr/>
        </p:nvGrpSpPr>
        <p:grpSpPr>
          <a:xfrm>
            <a:off x="2617792" y="4186675"/>
            <a:ext cx="2303930" cy="2630734"/>
            <a:chOff x="3475078" y="2408279"/>
            <a:chExt cx="2303930" cy="2630734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7388666B-CE99-4D25-B92D-8F9F326818D7}"/>
                </a:ext>
              </a:extLst>
            </p:cNvPr>
            <p:cNvSpPr/>
            <p:nvPr/>
          </p:nvSpPr>
          <p:spPr>
            <a:xfrm>
              <a:off x="3475078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6AAEF262-3B45-4DD3-BEC8-91FE0C752E36}"/>
                </a:ext>
              </a:extLst>
            </p:cNvPr>
            <p:cNvSpPr txBox="1"/>
            <p:nvPr/>
          </p:nvSpPr>
          <p:spPr>
            <a:xfrm>
              <a:off x="3486055" y="4244532"/>
              <a:ext cx="2205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Lê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MinhThắng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96C201B1-BD68-4C61-ADD7-A822F0148848}"/>
                </a:ext>
              </a:extLst>
            </p:cNvPr>
            <p:cNvSpPr txBox="1"/>
            <p:nvPr/>
          </p:nvSpPr>
          <p:spPr>
            <a:xfrm>
              <a:off x="3931955" y="4533927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20210786</a:t>
              </a:r>
              <a:endParaRPr lang="vi-V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DA9F35E2-D53C-4E7D-9D01-15D100217EA9}"/>
              </a:ext>
            </a:extLst>
          </p:cNvPr>
          <p:cNvGrpSpPr/>
          <p:nvPr/>
        </p:nvGrpSpPr>
        <p:grpSpPr>
          <a:xfrm>
            <a:off x="6938257" y="4186675"/>
            <a:ext cx="2342679" cy="2630734"/>
            <a:chOff x="6444031" y="2408279"/>
            <a:chExt cx="2342679" cy="2630734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7816318C-EDA9-431E-92C2-16D285016FFE}"/>
                </a:ext>
              </a:extLst>
            </p:cNvPr>
            <p:cNvSpPr/>
            <p:nvPr/>
          </p:nvSpPr>
          <p:spPr>
            <a:xfrm>
              <a:off x="6482780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F2D2DB69-0FFA-4B3E-A0EE-16A2BA9FA296}"/>
                </a:ext>
              </a:extLst>
            </p:cNvPr>
            <p:cNvSpPr txBox="1"/>
            <p:nvPr/>
          </p:nvSpPr>
          <p:spPr>
            <a:xfrm>
              <a:off x="6444031" y="4244272"/>
              <a:ext cx="2303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Nguyễn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Sỹ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Trọng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46140A8F-5958-47E0-AD6C-B2B02EEA1CDB}"/>
                </a:ext>
              </a:extLst>
            </p:cNvPr>
            <p:cNvSpPr txBox="1"/>
            <p:nvPr/>
          </p:nvSpPr>
          <p:spPr>
            <a:xfrm>
              <a:off x="7010608" y="4541226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20210866</a:t>
              </a:r>
              <a:endParaRPr lang="vi-V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46E103E6-B3FA-48AE-9C3C-99D964CFC718}"/>
              </a:ext>
            </a:extLst>
          </p:cNvPr>
          <p:cNvGrpSpPr/>
          <p:nvPr/>
        </p:nvGrpSpPr>
        <p:grpSpPr>
          <a:xfrm>
            <a:off x="9121903" y="1431420"/>
            <a:ext cx="2683409" cy="2630734"/>
            <a:chOff x="9267847" y="2408279"/>
            <a:chExt cx="2683409" cy="2630734"/>
          </a:xfrm>
        </p:grpSpPr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64DBFC4E-B4C2-42F3-B52C-FBFBC72EB53A}"/>
                </a:ext>
              </a:extLst>
            </p:cNvPr>
            <p:cNvSpPr/>
            <p:nvPr/>
          </p:nvSpPr>
          <p:spPr>
            <a:xfrm>
              <a:off x="9490482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F928D4B7-B00D-4579-A545-755CB6CF639A}"/>
                </a:ext>
              </a:extLst>
            </p:cNvPr>
            <p:cNvSpPr txBox="1"/>
            <p:nvPr/>
          </p:nvSpPr>
          <p:spPr>
            <a:xfrm>
              <a:off x="9267847" y="4239891"/>
              <a:ext cx="2683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Nguyễn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Trọng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Tuấn</a:t>
              </a:r>
              <a:endParaRPr lang="vi-V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922B89D-3449-49B3-A221-D2C9B127F5E5}"/>
                </a:ext>
              </a:extLst>
            </p:cNvPr>
            <p:cNvSpPr txBox="1"/>
            <p:nvPr/>
          </p:nvSpPr>
          <p:spPr>
            <a:xfrm>
              <a:off x="9994054" y="4532034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20210906</a:t>
              </a:r>
              <a:endParaRPr lang="vi-V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956051CB-2E9E-4B36-A45A-014D6917A037}"/>
              </a:ext>
            </a:extLst>
          </p:cNvPr>
          <p:cNvSpPr/>
          <p:nvPr/>
        </p:nvSpPr>
        <p:spPr>
          <a:xfrm>
            <a:off x="4421839" y="-1649522"/>
            <a:ext cx="1100420" cy="108248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56B96D71-9C15-43DE-998A-750F94B4BC16}"/>
              </a:ext>
            </a:extLst>
          </p:cNvPr>
          <p:cNvSpPr txBox="1"/>
          <p:nvPr/>
        </p:nvSpPr>
        <p:spPr>
          <a:xfrm>
            <a:off x="5522259" y="-1632714"/>
            <a:ext cx="267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8D0CEAC4-1D93-47F8-AC8D-CD74D515CB40}"/>
              </a:ext>
            </a:extLst>
          </p:cNvPr>
          <p:cNvSpPr txBox="1"/>
          <p:nvPr/>
        </p:nvSpPr>
        <p:spPr>
          <a:xfrm>
            <a:off x="5593976" y="-1112761"/>
            <a:ext cx="230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3EE96820-E960-4B6F-91AA-D82A400BF318}"/>
              </a:ext>
            </a:extLst>
          </p:cNvPr>
          <p:cNvSpPr/>
          <p:nvPr/>
        </p:nvSpPr>
        <p:spPr>
          <a:xfrm>
            <a:off x="-3771331" y="6556218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Hình chữ nhật: Góc Tròn 66">
            <a:extLst>
              <a:ext uri="{FF2B5EF4-FFF2-40B4-BE49-F238E27FC236}">
                <a16:creationId xmlns:a16="http://schemas.microsoft.com/office/drawing/2014/main" id="{EC424830-EF56-4A1E-A65B-B7D071672449}"/>
              </a:ext>
            </a:extLst>
          </p:cNvPr>
          <p:cNvSpPr/>
          <p:nvPr/>
        </p:nvSpPr>
        <p:spPr>
          <a:xfrm>
            <a:off x="2190655" y="8011257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: Rounded Corners 8">
            <a:extLst>
              <a:ext uri="{FF2B5EF4-FFF2-40B4-BE49-F238E27FC236}">
                <a16:creationId xmlns:a16="http://schemas.microsoft.com/office/drawing/2014/main" id="{A1F584D3-0CF2-4B03-9A34-60D767898DA8}"/>
              </a:ext>
            </a:extLst>
          </p:cNvPr>
          <p:cNvSpPr/>
          <p:nvPr/>
        </p:nvSpPr>
        <p:spPr>
          <a:xfrm>
            <a:off x="467376" y="11114571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9" name="Rectangle: Rounded Corners 12">
            <a:extLst>
              <a:ext uri="{FF2B5EF4-FFF2-40B4-BE49-F238E27FC236}">
                <a16:creationId xmlns:a16="http://schemas.microsoft.com/office/drawing/2014/main" id="{92EC3E1D-4E23-4715-AE9B-A7CE2CD346A0}"/>
              </a:ext>
            </a:extLst>
          </p:cNvPr>
          <p:cNvSpPr/>
          <p:nvPr/>
        </p:nvSpPr>
        <p:spPr>
          <a:xfrm>
            <a:off x="839158" y="11346899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54D261D-D10E-4045-9B49-201659F42B47}"/>
              </a:ext>
            </a:extLst>
          </p:cNvPr>
          <p:cNvSpPr txBox="1"/>
          <p:nvPr/>
        </p:nvSpPr>
        <p:spPr>
          <a:xfrm>
            <a:off x="1831733" y="11453706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: Rounded Corners 8">
            <a:extLst>
              <a:ext uri="{FF2B5EF4-FFF2-40B4-BE49-F238E27FC236}">
                <a16:creationId xmlns:a16="http://schemas.microsoft.com/office/drawing/2014/main" id="{A7AF77AC-AD8E-4FCE-A150-2CD55DE163CA}"/>
              </a:ext>
            </a:extLst>
          </p:cNvPr>
          <p:cNvSpPr/>
          <p:nvPr/>
        </p:nvSpPr>
        <p:spPr>
          <a:xfrm>
            <a:off x="467376" y="15298870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3" name="Rectangle: Rounded Corners 12">
            <a:extLst>
              <a:ext uri="{FF2B5EF4-FFF2-40B4-BE49-F238E27FC236}">
                <a16:creationId xmlns:a16="http://schemas.microsoft.com/office/drawing/2014/main" id="{5F474965-0B22-4A58-A9A6-A96CEBA43F57}"/>
              </a:ext>
            </a:extLst>
          </p:cNvPr>
          <p:cNvSpPr/>
          <p:nvPr/>
        </p:nvSpPr>
        <p:spPr>
          <a:xfrm>
            <a:off x="839158" y="15531198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4" name="TextBox 14">
            <a:extLst>
              <a:ext uri="{FF2B5EF4-FFF2-40B4-BE49-F238E27FC236}">
                <a16:creationId xmlns:a16="http://schemas.microsoft.com/office/drawing/2014/main" id="{967475CF-973F-4530-8689-3D56145BB63B}"/>
              </a:ext>
            </a:extLst>
          </p:cNvPr>
          <p:cNvSpPr txBox="1"/>
          <p:nvPr/>
        </p:nvSpPr>
        <p:spPr>
          <a:xfrm>
            <a:off x="1831733" y="15638005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: Rounded Corners 8">
            <a:extLst>
              <a:ext uri="{FF2B5EF4-FFF2-40B4-BE49-F238E27FC236}">
                <a16:creationId xmlns:a16="http://schemas.microsoft.com/office/drawing/2014/main" id="{1F55F3B8-CD1D-43CE-90E6-0235036A618F}"/>
              </a:ext>
            </a:extLst>
          </p:cNvPr>
          <p:cNvSpPr/>
          <p:nvPr/>
        </p:nvSpPr>
        <p:spPr>
          <a:xfrm>
            <a:off x="467376" y="18384175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7" name="Rectangle: Rounded Corners 12">
            <a:extLst>
              <a:ext uri="{FF2B5EF4-FFF2-40B4-BE49-F238E27FC236}">
                <a16:creationId xmlns:a16="http://schemas.microsoft.com/office/drawing/2014/main" id="{F648C3DC-2DFA-4143-A5F7-07922AB308AB}"/>
              </a:ext>
            </a:extLst>
          </p:cNvPr>
          <p:cNvSpPr/>
          <p:nvPr/>
        </p:nvSpPr>
        <p:spPr>
          <a:xfrm>
            <a:off x="839158" y="18616503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8" name="TextBox 14">
            <a:extLst>
              <a:ext uri="{FF2B5EF4-FFF2-40B4-BE49-F238E27FC236}">
                <a16:creationId xmlns:a16="http://schemas.microsoft.com/office/drawing/2014/main" id="{88130449-DA18-4B56-9FBC-390BA4F24EB8}"/>
              </a:ext>
            </a:extLst>
          </p:cNvPr>
          <p:cNvSpPr txBox="1"/>
          <p:nvPr/>
        </p:nvSpPr>
        <p:spPr>
          <a:xfrm>
            <a:off x="1831733" y="18723310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: Rounded Corners 8">
            <a:extLst>
              <a:ext uri="{FF2B5EF4-FFF2-40B4-BE49-F238E27FC236}">
                <a16:creationId xmlns:a16="http://schemas.microsoft.com/office/drawing/2014/main" id="{32D033A8-2CC1-4EC0-A82C-C13FA5590279}"/>
              </a:ext>
            </a:extLst>
          </p:cNvPr>
          <p:cNvSpPr/>
          <p:nvPr/>
        </p:nvSpPr>
        <p:spPr>
          <a:xfrm>
            <a:off x="467376" y="2159098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1" name="Rectangle: Rounded Corners 12">
            <a:extLst>
              <a:ext uri="{FF2B5EF4-FFF2-40B4-BE49-F238E27FC236}">
                <a16:creationId xmlns:a16="http://schemas.microsoft.com/office/drawing/2014/main" id="{C2EF328B-879D-4D26-AD4D-C5EFFF30C3E1}"/>
              </a:ext>
            </a:extLst>
          </p:cNvPr>
          <p:cNvSpPr/>
          <p:nvPr/>
        </p:nvSpPr>
        <p:spPr>
          <a:xfrm>
            <a:off x="839158" y="2182331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2" name="TextBox 14">
            <a:extLst>
              <a:ext uri="{FF2B5EF4-FFF2-40B4-BE49-F238E27FC236}">
                <a16:creationId xmlns:a16="http://schemas.microsoft.com/office/drawing/2014/main" id="{5F70A091-5031-483D-82CE-D7715D29A0F7}"/>
              </a:ext>
            </a:extLst>
          </p:cNvPr>
          <p:cNvSpPr txBox="1"/>
          <p:nvPr/>
        </p:nvSpPr>
        <p:spPr>
          <a:xfrm>
            <a:off x="1831733" y="21930124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Hình chữ nhật 102">
            <a:extLst>
              <a:ext uri="{FF2B5EF4-FFF2-40B4-BE49-F238E27FC236}">
                <a16:creationId xmlns:a16="http://schemas.microsoft.com/office/drawing/2014/main" id="{DC31416F-C525-49B8-8A8B-DBD269010661}"/>
              </a:ext>
            </a:extLst>
          </p:cNvPr>
          <p:cNvSpPr/>
          <p:nvPr/>
        </p:nvSpPr>
        <p:spPr>
          <a:xfrm>
            <a:off x="11131074" y="10279708"/>
            <a:ext cx="221765" cy="3348190"/>
          </a:xfrm>
          <a:prstGeom prst="rect">
            <a:avLst/>
          </a:prstGeom>
          <a:solidFill>
            <a:srgbClr val="94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4" name="Hình chữ nhật 103">
            <a:extLst>
              <a:ext uri="{FF2B5EF4-FFF2-40B4-BE49-F238E27FC236}">
                <a16:creationId xmlns:a16="http://schemas.microsoft.com/office/drawing/2014/main" id="{D48AA8DC-11EA-4250-AB30-DB20C5CA7665}"/>
              </a:ext>
            </a:extLst>
          </p:cNvPr>
          <p:cNvSpPr/>
          <p:nvPr/>
        </p:nvSpPr>
        <p:spPr>
          <a:xfrm>
            <a:off x="6385876" y="16659785"/>
            <a:ext cx="221765" cy="3348190"/>
          </a:xfrm>
          <a:prstGeom prst="rect">
            <a:avLst/>
          </a:prstGeom>
          <a:solidFill>
            <a:srgbClr val="94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5" name="Nhóm 104">
            <a:extLst>
              <a:ext uri="{FF2B5EF4-FFF2-40B4-BE49-F238E27FC236}">
                <a16:creationId xmlns:a16="http://schemas.microsoft.com/office/drawing/2014/main" id="{1AD93294-05EA-4C70-AE8B-D4A76E8E3E96}"/>
              </a:ext>
            </a:extLst>
          </p:cNvPr>
          <p:cNvGrpSpPr/>
          <p:nvPr/>
        </p:nvGrpSpPr>
        <p:grpSpPr>
          <a:xfrm>
            <a:off x="6347546" y="16624598"/>
            <a:ext cx="5005296" cy="6112498"/>
            <a:chOff x="6347546" y="468166"/>
            <a:chExt cx="5005296" cy="6112498"/>
          </a:xfrm>
        </p:grpSpPr>
        <p:grpSp>
          <p:nvGrpSpPr>
            <p:cNvPr id="106" name="Nhóm 105">
              <a:extLst>
                <a:ext uri="{FF2B5EF4-FFF2-40B4-BE49-F238E27FC236}">
                  <a16:creationId xmlns:a16="http://schemas.microsoft.com/office/drawing/2014/main" id="{1ADB7730-4D10-4884-A37F-8BD35A3F33E1}"/>
                </a:ext>
              </a:extLst>
            </p:cNvPr>
            <p:cNvGrpSpPr/>
            <p:nvPr/>
          </p:nvGrpSpPr>
          <p:grpSpPr>
            <a:xfrm>
              <a:off x="6347546" y="468166"/>
              <a:ext cx="5005296" cy="6112498"/>
              <a:chOff x="6810380" y="496059"/>
              <a:chExt cx="3558888" cy="4139869"/>
            </a:xfrm>
          </p:grpSpPr>
          <p:sp>
            <p:nvSpPr>
              <p:cNvPr id="108" name="Hình chữ nhật 107">
                <a:extLst>
                  <a:ext uri="{FF2B5EF4-FFF2-40B4-BE49-F238E27FC236}">
                    <a16:creationId xmlns:a16="http://schemas.microsoft.com/office/drawing/2014/main" id="{2A857179-C113-48F4-82F0-BCE22B2A7E26}"/>
                  </a:ext>
                </a:extLst>
              </p:cNvPr>
              <p:cNvSpPr/>
              <p:nvPr/>
            </p:nvSpPr>
            <p:spPr>
              <a:xfrm>
                <a:off x="9500418" y="3816356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9" name="Hình chữ nhật 108">
                <a:extLst>
                  <a:ext uri="{FF2B5EF4-FFF2-40B4-BE49-F238E27FC236}">
                    <a16:creationId xmlns:a16="http://schemas.microsoft.com/office/drawing/2014/main" id="{402EB3E6-060D-4FDC-8416-87C258E54378}"/>
                  </a:ext>
                </a:extLst>
              </p:cNvPr>
              <p:cNvSpPr/>
              <p:nvPr/>
            </p:nvSpPr>
            <p:spPr>
              <a:xfrm>
                <a:off x="6810380" y="496059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0" name="Hình chữ nhật 109">
                <a:extLst>
                  <a:ext uri="{FF2B5EF4-FFF2-40B4-BE49-F238E27FC236}">
                    <a16:creationId xmlns:a16="http://schemas.microsoft.com/office/drawing/2014/main" id="{365DF1C7-CEFC-41E9-9763-19E12062D34E}"/>
                  </a:ext>
                </a:extLst>
              </p:cNvPr>
              <p:cNvSpPr/>
              <p:nvPr/>
            </p:nvSpPr>
            <p:spPr>
              <a:xfrm>
                <a:off x="7176162" y="753744"/>
                <a:ext cx="2922064" cy="3601437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7" name="Hình chữ nhật 106">
              <a:extLst>
                <a:ext uri="{FF2B5EF4-FFF2-40B4-BE49-F238E27FC236}">
                  <a16:creationId xmlns:a16="http://schemas.microsoft.com/office/drawing/2014/main" id="{D732C7DD-F322-4779-BE6E-ACDCEB262F1E}"/>
                </a:ext>
              </a:extLst>
            </p:cNvPr>
            <p:cNvSpPr/>
            <p:nvPr/>
          </p:nvSpPr>
          <p:spPr>
            <a:xfrm>
              <a:off x="7072561" y="1073213"/>
              <a:ext cx="3718113" cy="4914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CFC7EA3-0197-47C2-A0B1-88E9ED6F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91" y="1419979"/>
            <a:ext cx="2298391" cy="2627604"/>
          </a:xfrm>
          <a:prstGeom prst="rect">
            <a:avLst/>
          </a:prstGeom>
        </p:spPr>
      </p:pic>
      <p:pic>
        <p:nvPicPr>
          <p:cNvPr id="68" name="Hình ảnh 67">
            <a:extLst>
              <a:ext uri="{FF2B5EF4-FFF2-40B4-BE49-F238E27FC236}">
                <a16:creationId xmlns:a16="http://schemas.microsoft.com/office/drawing/2014/main" id="{67F38867-8445-4FDA-8404-1D82DEDE6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95" y="1431420"/>
            <a:ext cx="1699581" cy="1699581"/>
          </a:xfrm>
          <a:prstGeom prst="rect">
            <a:avLst/>
          </a:prstGeom>
        </p:spPr>
      </p:pic>
      <p:pic>
        <p:nvPicPr>
          <p:cNvPr id="70" name="Hình ảnh 69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55BA2B59-0212-4C0E-BFD0-63C29A13C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4" y="1394572"/>
            <a:ext cx="1662448" cy="1809040"/>
          </a:xfrm>
          <a:prstGeom prst="rect">
            <a:avLst/>
          </a:prstGeom>
        </p:spPr>
      </p:pic>
      <p:pic>
        <p:nvPicPr>
          <p:cNvPr id="72" name="Hình ảnh 71">
            <a:extLst>
              <a:ext uri="{FF2B5EF4-FFF2-40B4-BE49-F238E27FC236}">
                <a16:creationId xmlns:a16="http://schemas.microsoft.com/office/drawing/2014/main" id="{C91D5F74-08A2-45B8-AB36-8CE298F28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29" y="1444297"/>
            <a:ext cx="1842689" cy="1842689"/>
          </a:xfrm>
          <a:prstGeom prst="rect">
            <a:avLst/>
          </a:prstGeom>
        </p:spPr>
      </p:pic>
      <p:pic>
        <p:nvPicPr>
          <p:cNvPr id="74" name="Hình ảnh 73">
            <a:extLst>
              <a:ext uri="{FF2B5EF4-FFF2-40B4-BE49-F238E27FC236}">
                <a16:creationId xmlns:a16="http://schemas.microsoft.com/office/drawing/2014/main" id="{DDE878C6-3A32-49FB-8EF2-0F2B0F770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91" y="4163912"/>
            <a:ext cx="1923168" cy="1818083"/>
          </a:xfrm>
          <a:prstGeom prst="rect">
            <a:avLst/>
          </a:prstGeom>
        </p:spPr>
      </p:pic>
      <p:pic>
        <p:nvPicPr>
          <p:cNvPr id="78" name="Hình ảnh 77">
            <a:extLst>
              <a:ext uri="{FF2B5EF4-FFF2-40B4-BE49-F238E27FC236}">
                <a16:creationId xmlns:a16="http://schemas.microsoft.com/office/drawing/2014/main" id="{ACB26FA8-0C2D-40B6-A49F-94782DA805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7" y="4184604"/>
            <a:ext cx="1840135" cy="18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3602998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3974780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4967355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22D39D8B-96FA-4F4C-BDE4-EF2E4E7524CC}"/>
              </a:ext>
            </a:extLst>
          </p:cNvPr>
          <p:cNvGrpSpPr/>
          <p:nvPr/>
        </p:nvGrpSpPr>
        <p:grpSpPr>
          <a:xfrm>
            <a:off x="-7389697" y="5421857"/>
            <a:ext cx="5032068" cy="1261893"/>
            <a:chOff x="-7389697" y="5421857"/>
            <a:chExt cx="5032068" cy="1261893"/>
          </a:xfrm>
        </p:grpSpPr>
        <p:sp>
          <p:nvSpPr>
            <p:cNvPr id="43" name="Rectangle: Rounded Corners 8">
              <a:extLst>
                <a:ext uri="{FF2B5EF4-FFF2-40B4-BE49-F238E27FC236}">
                  <a16:creationId xmlns:a16="http://schemas.microsoft.com/office/drawing/2014/main" id="{B3CD89A3-171F-4F07-9241-66AD28D92C17}"/>
                </a:ext>
              </a:extLst>
            </p:cNvPr>
            <p:cNvSpPr/>
            <p:nvPr/>
          </p:nvSpPr>
          <p:spPr>
            <a:xfrm>
              <a:off x="-7389697" y="5421857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4" name="Rectangle: Rounded Corners 12">
              <a:extLst>
                <a:ext uri="{FF2B5EF4-FFF2-40B4-BE49-F238E27FC236}">
                  <a16:creationId xmlns:a16="http://schemas.microsoft.com/office/drawing/2014/main" id="{E1D33F09-72F6-4274-ADD8-720C31EB2327}"/>
                </a:ext>
              </a:extLst>
            </p:cNvPr>
            <p:cNvSpPr/>
            <p:nvPr/>
          </p:nvSpPr>
          <p:spPr>
            <a:xfrm>
              <a:off x="-7017915" y="5654185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98A8D30-EB80-4AA9-9881-57CC9C8E4A8B}"/>
                </a:ext>
              </a:extLst>
            </p:cNvPr>
            <p:cNvSpPr txBox="1"/>
            <p:nvPr/>
          </p:nvSpPr>
          <p:spPr>
            <a:xfrm>
              <a:off x="-6025340" y="5760992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631392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259610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-6267035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A781397F-2409-4878-A744-B1E2EE5B558B}"/>
              </a:ext>
            </a:extLst>
          </p:cNvPr>
          <p:cNvGrpSpPr/>
          <p:nvPr/>
        </p:nvGrpSpPr>
        <p:grpSpPr>
          <a:xfrm>
            <a:off x="6566533" y="-16324978"/>
            <a:ext cx="2538972" cy="2993321"/>
            <a:chOff x="6566533" y="199767"/>
            <a:chExt cx="2538972" cy="2993321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A74AF19C-01B3-4A23-95D7-7497478CEF91}"/>
                </a:ext>
              </a:extLst>
            </p:cNvPr>
            <p:cNvSpPr/>
            <p:nvPr/>
          </p:nvSpPr>
          <p:spPr>
            <a:xfrm>
              <a:off x="6566533" y="199767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CB3EAA5D-E7F6-4490-9A6C-08930FAAC629}"/>
                </a:ext>
              </a:extLst>
            </p:cNvPr>
            <p:cNvSpPr/>
            <p:nvPr/>
          </p:nvSpPr>
          <p:spPr>
            <a:xfrm>
              <a:off x="6720134" y="413933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5C4D5959-2F93-43C4-9A45-7881EE0DB612}"/>
              </a:ext>
            </a:extLst>
          </p:cNvPr>
          <p:cNvGrpSpPr/>
          <p:nvPr/>
        </p:nvGrpSpPr>
        <p:grpSpPr>
          <a:xfrm>
            <a:off x="9319258" y="-4513044"/>
            <a:ext cx="2538972" cy="2993321"/>
            <a:chOff x="9319258" y="3382473"/>
            <a:chExt cx="2538972" cy="2993321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27A4FCE7-44E4-4563-A13F-40A0A4821E3C}"/>
                </a:ext>
              </a:extLst>
            </p:cNvPr>
            <p:cNvSpPr/>
            <p:nvPr/>
          </p:nvSpPr>
          <p:spPr>
            <a:xfrm>
              <a:off x="9319258" y="3382473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7A334A6C-E98A-4671-8FA8-397ECA3BDE5A}"/>
                </a:ext>
              </a:extLst>
            </p:cNvPr>
            <p:cNvSpPr/>
            <p:nvPr/>
          </p:nvSpPr>
          <p:spPr>
            <a:xfrm>
              <a:off x="9472859" y="3621289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B64AF56-5ED6-42E4-8ED8-56E56C598136}"/>
              </a:ext>
            </a:extLst>
          </p:cNvPr>
          <p:cNvSpPr/>
          <p:nvPr/>
        </p:nvSpPr>
        <p:spPr>
          <a:xfrm>
            <a:off x="8943317" y="-9064522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8EF95FDE-AF32-471D-A12F-616B3626DE93}"/>
              </a:ext>
            </a:extLst>
          </p:cNvPr>
          <p:cNvSpPr/>
          <p:nvPr/>
        </p:nvSpPr>
        <p:spPr>
          <a:xfrm>
            <a:off x="9259106" y="-14662131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97E28ABC-EDE4-4BA6-95F4-73A442993965}"/>
              </a:ext>
            </a:extLst>
          </p:cNvPr>
          <p:cNvSpPr/>
          <p:nvPr/>
        </p:nvSpPr>
        <p:spPr>
          <a:xfrm>
            <a:off x="6624308" y="-10741918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64DF6D38-F4E7-48DA-A74C-FFB3F212B12B}"/>
              </a:ext>
            </a:extLst>
          </p:cNvPr>
          <p:cNvSpPr/>
          <p:nvPr/>
        </p:nvSpPr>
        <p:spPr>
          <a:xfrm>
            <a:off x="7832419" y="-4937690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84199188-4148-40FD-8D14-A43DCAA181B5}"/>
              </a:ext>
            </a:extLst>
          </p:cNvPr>
          <p:cNvSpPr/>
          <p:nvPr/>
        </p:nvSpPr>
        <p:spPr>
          <a:xfrm>
            <a:off x="6387988" y="-7286384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09480CC8-932E-434B-AC7C-E5E794AF720B}"/>
              </a:ext>
            </a:extLst>
          </p:cNvPr>
          <p:cNvSpPr/>
          <p:nvPr/>
        </p:nvSpPr>
        <p:spPr>
          <a:xfrm>
            <a:off x="9527388" y="-13556539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246ACC6D-7D64-4704-B730-41255071CA5C}"/>
              </a:ext>
            </a:extLst>
          </p:cNvPr>
          <p:cNvSpPr/>
          <p:nvPr/>
        </p:nvSpPr>
        <p:spPr>
          <a:xfrm>
            <a:off x="11217865" y="-7520105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505DEBB9-6C5F-4A05-9850-C8AD51500D60}"/>
              </a:ext>
            </a:extLst>
          </p:cNvPr>
          <p:cNvSpPr/>
          <p:nvPr/>
        </p:nvSpPr>
        <p:spPr>
          <a:xfrm>
            <a:off x="9851330" y="-1150245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356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700002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328220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335645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0D3CB2B7-174F-4088-9B0C-572297358209}"/>
              </a:ext>
            </a:extLst>
          </p:cNvPr>
          <p:cNvGrpSpPr/>
          <p:nvPr/>
        </p:nvGrpSpPr>
        <p:grpSpPr>
          <a:xfrm>
            <a:off x="3430703" y="5421857"/>
            <a:ext cx="5032068" cy="1261893"/>
            <a:chOff x="-7389697" y="5421857"/>
            <a:chExt cx="5032068" cy="1261893"/>
          </a:xfrm>
        </p:grpSpPr>
        <p:sp>
          <p:nvSpPr>
            <p:cNvPr id="43" name="Rectangle: Rounded Corners 8">
              <a:extLst>
                <a:ext uri="{FF2B5EF4-FFF2-40B4-BE49-F238E27FC236}">
                  <a16:creationId xmlns:a16="http://schemas.microsoft.com/office/drawing/2014/main" id="{B3CD89A3-171F-4F07-9241-66AD28D92C17}"/>
                </a:ext>
              </a:extLst>
            </p:cNvPr>
            <p:cNvSpPr/>
            <p:nvPr/>
          </p:nvSpPr>
          <p:spPr>
            <a:xfrm>
              <a:off x="-7389697" y="5421857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4" name="Rectangle: Rounded Corners 12">
              <a:extLst>
                <a:ext uri="{FF2B5EF4-FFF2-40B4-BE49-F238E27FC236}">
                  <a16:creationId xmlns:a16="http://schemas.microsoft.com/office/drawing/2014/main" id="{E1D33F09-72F6-4274-ADD8-720C31EB2327}"/>
                </a:ext>
              </a:extLst>
            </p:cNvPr>
            <p:cNvSpPr/>
            <p:nvPr/>
          </p:nvSpPr>
          <p:spPr>
            <a:xfrm>
              <a:off x="-7017915" y="5654185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98A8D30-EB80-4AA9-9881-57CC9C8E4A8B}"/>
                </a:ext>
              </a:extLst>
            </p:cNvPr>
            <p:cNvSpPr txBox="1"/>
            <p:nvPr/>
          </p:nvSpPr>
          <p:spPr>
            <a:xfrm>
              <a:off x="-6025340" y="5760992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Tiềm</a:t>
              </a:r>
              <a:r>
                <a:rPr lang="en-MY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MY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thách</a:t>
              </a:r>
              <a:r>
                <a:rPr lang="en-MY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631392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259610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-6267035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A781397F-2409-4878-A744-B1E2EE5B558B}"/>
              </a:ext>
            </a:extLst>
          </p:cNvPr>
          <p:cNvGrpSpPr/>
          <p:nvPr/>
        </p:nvGrpSpPr>
        <p:grpSpPr>
          <a:xfrm>
            <a:off x="6566533" y="-16324978"/>
            <a:ext cx="2538972" cy="2993321"/>
            <a:chOff x="6566533" y="199767"/>
            <a:chExt cx="2538972" cy="2993321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A74AF19C-01B3-4A23-95D7-7497478CEF91}"/>
                </a:ext>
              </a:extLst>
            </p:cNvPr>
            <p:cNvSpPr/>
            <p:nvPr/>
          </p:nvSpPr>
          <p:spPr>
            <a:xfrm>
              <a:off x="6566533" y="199767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CB3EAA5D-E7F6-4490-9A6C-08930FAAC629}"/>
                </a:ext>
              </a:extLst>
            </p:cNvPr>
            <p:cNvSpPr/>
            <p:nvPr/>
          </p:nvSpPr>
          <p:spPr>
            <a:xfrm>
              <a:off x="6720134" y="413933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5C4D5959-2F93-43C4-9A45-7881EE0DB612}"/>
              </a:ext>
            </a:extLst>
          </p:cNvPr>
          <p:cNvGrpSpPr/>
          <p:nvPr/>
        </p:nvGrpSpPr>
        <p:grpSpPr>
          <a:xfrm>
            <a:off x="9319258" y="-4513044"/>
            <a:ext cx="2538972" cy="2993321"/>
            <a:chOff x="9319258" y="3382473"/>
            <a:chExt cx="2538972" cy="2993321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27A4FCE7-44E4-4563-A13F-40A0A4821E3C}"/>
                </a:ext>
              </a:extLst>
            </p:cNvPr>
            <p:cNvSpPr/>
            <p:nvPr/>
          </p:nvSpPr>
          <p:spPr>
            <a:xfrm>
              <a:off x="9319258" y="3382473"/>
              <a:ext cx="2538972" cy="2993321"/>
            </a:xfrm>
            <a:prstGeom prst="roundRect">
              <a:avLst>
                <a:gd name="adj" fmla="val 7101"/>
              </a:avLst>
            </a:prstGeom>
            <a:solidFill>
              <a:srgbClr val="7E3B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7A334A6C-E98A-4671-8FA8-397ECA3BDE5A}"/>
                </a:ext>
              </a:extLst>
            </p:cNvPr>
            <p:cNvSpPr/>
            <p:nvPr/>
          </p:nvSpPr>
          <p:spPr>
            <a:xfrm>
              <a:off x="9472859" y="3621289"/>
              <a:ext cx="2231770" cy="2548374"/>
            </a:xfrm>
            <a:prstGeom prst="roundRect">
              <a:avLst>
                <a:gd name="adj" fmla="val 6556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B64AF56-5ED6-42E4-8ED8-56E56C598136}"/>
              </a:ext>
            </a:extLst>
          </p:cNvPr>
          <p:cNvSpPr/>
          <p:nvPr/>
        </p:nvSpPr>
        <p:spPr>
          <a:xfrm>
            <a:off x="8943317" y="-9064522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8EF95FDE-AF32-471D-A12F-616B3626DE93}"/>
              </a:ext>
            </a:extLst>
          </p:cNvPr>
          <p:cNvSpPr/>
          <p:nvPr/>
        </p:nvSpPr>
        <p:spPr>
          <a:xfrm>
            <a:off x="9259106" y="-14662131"/>
            <a:ext cx="162188" cy="2938931"/>
          </a:xfrm>
          <a:prstGeom prst="rect">
            <a:avLst/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97E28ABC-EDE4-4BA6-95F4-73A442993965}"/>
              </a:ext>
            </a:extLst>
          </p:cNvPr>
          <p:cNvSpPr/>
          <p:nvPr/>
        </p:nvSpPr>
        <p:spPr>
          <a:xfrm>
            <a:off x="6624308" y="-10741918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64DF6D38-F4E7-48DA-A74C-FFB3F212B12B}"/>
              </a:ext>
            </a:extLst>
          </p:cNvPr>
          <p:cNvSpPr/>
          <p:nvPr/>
        </p:nvSpPr>
        <p:spPr>
          <a:xfrm>
            <a:off x="7832419" y="-4937690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84199188-4148-40FD-8D14-A43DCAA181B5}"/>
              </a:ext>
            </a:extLst>
          </p:cNvPr>
          <p:cNvSpPr/>
          <p:nvPr/>
        </p:nvSpPr>
        <p:spPr>
          <a:xfrm>
            <a:off x="6387988" y="-7286384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09480CC8-932E-434B-AC7C-E5E794AF720B}"/>
              </a:ext>
            </a:extLst>
          </p:cNvPr>
          <p:cNvSpPr/>
          <p:nvPr/>
        </p:nvSpPr>
        <p:spPr>
          <a:xfrm>
            <a:off x="9527388" y="-13556539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246ACC6D-7D64-4704-B730-41255071CA5C}"/>
              </a:ext>
            </a:extLst>
          </p:cNvPr>
          <p:cNvSpPr/>
          <p:nvPr/>
        </p:nvSpPr>
        <p:spPr>
          <a:xfrm>
            <a:off x="11217865" y="-7520105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505DEBB9-6C5F-4A05-9850-C8AD51500D60}"/>
              </a:ext>
            </a:extLst>
          </p:cNvPr>
          <p:cNvSpPr/>
          <p:nvPr/>
        </p:nvSpPr>
        <p:spPr>
          <a:xfrm>
            <a:off x="9851330" y="-11502456"/>
            <a:ext cx="897145" cy="893561"/>
          </a:xfrm>
          <a:prstGeom prst="ellipse">
            <a:avLst/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400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74AA755C-A3C2-476D-A4C6-E154F0CD08AA}"/>
              </a:ext>
            </a:extLst>
          </p:cNvPr>
          <p:cNvGrpSpPr/>
          <p:nvPr/>
        </p:nvGrpSpPr>
        <p:grpSpPr>
          <a:xfrm>
            <a:off x="-7359493" y="876339"/>
            <a:ext cx="5032068" cy="1261893"/>
            <a:chOff x="-7359493" y="876339"/>
            <a:chExt cx="5032068" cy="1261893"/>
          </a:xfrm>
        </p:grpSpPr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EDF9770D-CF8D-4D87-BC9D-0DB57EB387BA}"/>
                </a:ext>
              </a:extLst>
            </p:cNvPr>
            <p:cNvSpPr/>
            <p:nvPr/>
          </p:nvSpPr>
          <p:spPr>
            <a:xfrm>
              <a:off x="-7359493" y="876339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20196E55-ACF6-4D1E-A79F-B95D570752FD}"/>
                </a:ext>
              </a:extLst>
            </p:cNvPr>
            <p:cNvSpPr/>
            <p:nvPr/>
          </p:nvSpPr>
          <p:spPr>
            <a:xfrm>
              <a:off x="-6987711" y="1108667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D1F7E346-B23A-4B22-AE40-40C7D59FF348}"/>
                </a:ext>
              </a:extLst>
            </p:cNvPr>
            <p:cNvSpPr txBox="1"/>
            <p:nvPr/>
          </p:nvSpPr>
          <p:spPr>
            <a:xfrm>
              <a:off x="-5995136" y="1215474"/>
              <a:ext cx="2889226" cy="333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341BD287-9375-4C03-B9C4-0DEE7316EEDC}"/>
              </a:ext>
            </a:extLst>
          </p:cNvPr>
          <p:cNvGrpSpPr/>
          <p:nvPr/>
        </p:nvGrpSpPr>
        <p:grpSpPr>
          <a:xfrm>
            <a:off x="-15518122" y="3942243"/>
            <a:ext cx="5032068" cy="1261893"/>
            <a:chOff x="-7700002" y="3942243"/>
            <a:chExt cx="5032068" cy="1261893"/>
          </a:xfrm>
        </p:grpSpPr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6F8A1B6C-6D74-4010-A2B2-9E5791B5181D}"/>
                </a:ext>
              </a:extLst>
            </p:cNvPr>
            <p:cNvSpPr/>
            <p:nvPr/>
          </p:nvSpPr>
          <p:spPr>
            <a:xfrm>
              <a:off x="-7700002" y="3942243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0" name="Rectangle: Rounded Corners 12">
              <a:extLst>
                <a:ext uri="{FF2B5EF4-FFF2-40B4-BE49-F238E27FC236}">
                  <a16:creationId xmlns:a16="http://schemas.microsoft.com/office/drawing/2014/main" id="{9C587B55-4C77-496C-B4D3-C1C8845A6FEE}"/>
                </a:ext>
              </a:extLst>
            </p:cNvPr>
            <p:cNvSpPr/>
            <p:nvPr/>
          </p:nvSpPr>
          <p:spPr>
            <a:xfrm>
              <a:off x="-7328220" y="4174571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3E89CC4D-C641-4AA3-931C-F9FE558900B8}"/>
                </a:ext>
              </a:extLst>
            </p:cNvPr>
            <p:cNvSpPr txBox="1"/>
            <p:nvPr/>
          </p:nvSpPr>
          <p:spPr>
            <a:xfrm>
              <a:off x="-6335645" y="4281378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290729" y="1108667"/>
            <a:ext cx="4996628" cy="2666443"/>
          </a:xfrm>
          <a:prstGeom prst="roundRect">
            <a:avLst>
              <a:gd name="adj" fmla="val 13032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413184" y="647274"/>
            <a:ext cx="2250375" cy="2258502"/>
          </a:xfrm>
          <a:prstGeom prst="roundRect">
            <a:avLst>
              <a:gd name="adj" fmla="val 10855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470901" y="2971111"/>
            <a:ext cx="330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00F94EDF-8EC3-46F7-A444-7C86DE3E44BE}"/>
              </a:ext>
            </a:extLst>
          </p:cNvPr>
          <p:cNvGrpSpPr/>
          <p:nvPr/>
        </p:nvGrpSpPr>
        <p:grpSpPr>
          <a:xfrm>
            <a:off x="-11426152" y="2553396"/>
            <a:ext cx="5032068" cy="1261893"/>
            <a:chOff x="-7631392" y="2553396"/>
            <a:chExt cx="5032068" cy="126189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2747D4B1-00AC-4C96-B4C7-C4972DA3FDA0}"/>
                </a:ext>
              </a:extLst>
            </p:cNvPr>
            <p:cNvSpPr/>
            <p:nvPr/>
          </p:nvSpPr>
          <p:spPr>
            <a:xfrm>
              <a:off x="-7631392" y="2553396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6" name="Rectangle: Rounded Corners 12">
              <a:extLst>
                <a:ext uri="{FF2B5EF4-FFF2-40B4-BE49-F238E27FC236}">
                  <a16:creationId xmlns:a16="http://schemas.microsoft.com/office/drawing/2014/main" id="{58078EE5-8EEB-4C2B-BBEB-5209F4CF20B5}"/>
                </a:ext>
              </a:extLst>
            </p:cNvPr>
            <p:cNvSpPr/>
            <p:nvPr/>
          </p:nvSpPr>
          <p:spPr>
            <a:xfrm>
              <a:off x="-7259610" y="2785724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780EBDEE-8429-4794-8665-9510FA325AF7}"/>
                </a:ext>
              </a:extLst>
            </p:cNvPr>
            <p:cNvSpPr txBox="1"/>
            <p:nvPr/>
          </p:nvSpPr>
          <p:spPr>
            <a:xfrm>
              <a:off x="-6267035" y="2930319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72F3B08E-B91B-45D2-8B18-64F79836260F}"/>
              </a:ext>
            </a:extLst>
          </p:cNvPr>
          <p:cNvGrpSpPr/>
          <p:nvPr/>
        </p:nvGrpSpPr>
        <p:grpSpPr>
          <a:xfrm>
            <a:off x="5064536" y="296221"/>
            <a:ext cx="6917563" cy="3446934"/>
            <a:chOff x="5064536" y="279431"/>
            <a:chExt cx="6917563" cy="2876346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2C63CD8F-48F3-4733-8643-7F8458D23A8E}"/>
                </a:ext>
              </a:extLst>
            </p:cNvPr>
            <p:cNvSpPr/>
            <p:nvPr/>
          </p:nvSpPr>
          <p:spPr>
            <a:xfrm>
              <a:off x="5848449" y="761730"/>
              <a:ext cx="5762230" cy="2394047"/>
            </a:xfrm>
            <a:prstGeom prst="roundRect">
              <a:avLst>
                <a:gd name="adj" fmla="val 10057"/>
              </a:avLst>
            </a:prstGeom>
            <a:solidFill>
              <a:srgbClr val="FEB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B0F82308-ED2F-49F1-8309-605B9150237B}"/>
                </a:ext>
              </a:extLst>
            </p:cNvPr>
            <p:cNvSpPr txBox="1"/>
            <p:nvPr/>
          </p:nvSpPr>
          <p:spPr>
            <a:xfrm>
              <a:off x="6694036" y="1497465"/>
              <a:ext cx="52880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Thách</a:t>
              </a:r>
              <a:r>
                <a:rPr lang="en-US" sz="60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0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endParaRPr lang="vi-VN" sz="6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066055AA-A3B2-4112-BD3C-AB115CAAE417}"/>
                </a:ext>
              </a:extLst>
            </p:cNvPr>
            <p:cNvSpPr txBox="1"/>
            <p:nvPr/>
          </p:nvSpPr>
          <p:spPr>
            <a:xfrm>
              <a:off x="5064536" y="279431"/>
              <a:ext cx="16295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/>
                <a:t>😡</a:t>
              </a:r>
              <a:endParaRPr lang="vi-VN" sz="11500" dirty="0"/>
            </a:p>
          </p:txBody>
        </p:sp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8645BC12-643D-469B-B64D-5C71B19008AC}"/>
              </a:ext>
            </a:extLst>
          </p:cNvPr>
          <p:cNvGrpSpPr/>
          <p:nvPr/>
        </p:nvGrpSpPr>
        <p:grpSpPr>
          <a:xfrm>
            <a:off x="4035553" y="3608526"/>
            <a:ext cx="7348510" cy="3089496"/>
            <a:chOff x="4035553" y="3608526"/>
            <a:chExt cx="7348510" cy="3089496"/>
          </a:xfrm>
        </p:grpSpPr>
        <p:sp>
          <p:nvSpPr>
            <p:cNvPr id="38" name="Hình chữ nhật: Góc Tròn 37">
              <a:extLst>
                <a:ext uri="{FF2B5EF4-FFF2-40B4-BE49-F238E27FC236}">
                  <a16:creationId xmlns:a16="http://schemas.microsoft.com/office/drawing/2014/main" id="{1555ABB5-BDA7-4803-941D-E70D50214611}"/>
                </a:ext>
              </a:extLst>
            </p:cNvPr>
            <p:cNvSpPr/>
            <p:nvPr/>
          </p:nvSpPr>
          <p:spPr>
            <a:xfrm>
              <a:off x="5282401" y="4484496"/>
              <a:ext cx="5935463" cy="2213526"/>
            </a:xfrm>
            <a:prstGeom prst="roundRect">
              <a:avLst>
                <a:gd name="adj" fmla="val 10057"/>
              </a:avLst>
            </a:prstGeom>
            <a:solidFill>
              <a:srgbClr val="FEB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" name="Hộp Văn bản 3">
              <a:extLst>
                <a:ext uri="{FF2B5EF4-FFF2-40B4-BE49-F238E27FC236}">
                  <a16:creationId xmlns:a16="http://schemas.microsoft.com/office/drawing/2014/main" id="{499BD5FD-653F-479C-B8F2-9DA9C906BB4E}"/>
                </a:ext>
              </a:extLst>
            </p:cNvPr>
            <p:cNvSpPr txBox="1"/>
            <p:nvPr/>
          </p:nvSpPr>
          <p:spPr>
            <a:xfrm>
              <a:off x="6096000" y="5090957"/>
              <a:ext cx="52880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Tiềm</a:t>
              </a:r>
              <a:r>
                <a:rPr lang="en-US" sz="60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0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endParaRPr lang="vi-VN" sz="6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D195D4B-9136-48C0-8866-0FA40DA74B24}"/>
                </a:ext>
              </a:extLst>
            </p:cNvPr>
            <p:cNvSpPr txBox="1"/>
            <p:nvPr/>
          </p:nvSpPr>
          <p:spPr>
            <a:xfrm>
              <a:off x="4035553" y="3608526"/>
              <a:ext cx="165559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/>
                <a:t>😣</a:t>
              </a:r>
              <a:endParaRPr lang="vi-VN" sz="13800"/>
            </a:p>
          </p:txBody>
        </p:sp>
      </p:grpSp>
      <p:sp>
        <p:nvSpPr>
          <p:cNvPr id="46" name="Hình chữ nhật: Góc Tròn 45">
            <a:extLst>
              <a:ext uri="{FF2B5EF4-FFF2-40B4-BE49-F238E27FC236}">
                <a16:creationId xmlns:a16="http://schemas.microsoft.com/office/drawing/2014/main" id="{4EF03CB9-F6C8-4000-A38F-321042751D4D}"/>
              </a:ext>
            </a:extLst>
          </p:cNvPr>
          <p:cNvSpPr/>
          <p:nvPr/>
        </p:nvSpPr>
        <p:spPr>
          <a:xfrm>
            <a:off x="2105073" y="-940740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Nhóm 47">
            <a:extLst>
              <a:ext uri="{FF2B5EF4-FFF2-40B4-BE49-F238E27FC236}">
                <a16:creationId xmlns:a16="http://schemas.microsoft.com/office/drawing/2014/main" id="{E38A83B5-DC8F-4B91-A463-63E66BDA5D40}"/>
              </a:ext>
            </a:extLst>
          </p:cNvPr>
          <p:cNvGrpSpPr/>
          <p:nvPr/>
        </p:nvGrpSpPr>
        <p:grpSpPr>
          <a:xfrm>
            <a:off x="6064726" y="8595773"/>
            <a:ext cx="5883433" cy="5976609"/>
            <a:chOff x="6064726" y="543150"/>
            <a:chExt cx="5883433" cy="5976609"/>
          </a:xfrm>
        </p:grpSpPr>
        <p:sp>
          <p:nvSpPr>
            <p:cNvPr id="49" name="Hình chữ nhật: Góc Tròn 48">
              <a:extLst>
                <a:ext uri="{FF2B5EF4-FFF2-40B4-BE49-F238E27FC236}">
                  <a16:creationId xmlns:a16="http://schemas.microsoft.com/office/drawing/2014/main" id="{9C05E00A-7C34-4DA8-9510-C85AF0730913}"/>
                </a:ext>
              </a:extLst>
            </p:cNvPr>
            <p:cNvSpPr/>
            <p:nvPr/>
          </p:nvSpPr>
          <p:spPr>
            <a:xfrm>
              <a:off x="6064726" y="543150"/>
              <a:ext cx="5883433" cy="5976609"/>
            </a:xfrm>
            <a:prstGeom prst="roundRect">
              <a:avLst>
                <a:gd name="adj" fmla="val 3027"/>
              </a:avLst>
            </a:prstGeom>
            <a:solidFill>
              <a:srgbClr val="7E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Hình chữ nhật: Góc Tròn 49">
              <a:extLst>
                <a:ext uri="{FF2B5EF4-FFF2-40B4-BE49-F238E27FC236}">
                  <a16:creationId xmlns:a16="http://schemas.microsoft.com/office/drawing/2014/main" id="{7CEBA50A-C712-46AB-BC14-992DC262F362}"/>
                </a:ext>
              </a:extLst>
            </p:cNvPr>
            <p:cNvSpPr/>
            <p:nvPr/>
          </p:nvSpPr>
          <p:spPr>
            <a:xfrm>
              <a:off x="6360609" y="780692"/>
              <a:ext cx="5286763" cy="5447388"/>
            </a:xfrm>
            <a:prstGeom prst="roundRect">
              <a:avLst>
                <a:gd name="adj" fmla="val 360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Hình Bầu dục 50">
              <a:extLst>
                <a:ext uri="{FF2B5EF4-FFF2-40B4-BE49-F238E27FC236}">
                  <a16:creationId xmlns:a16="http://schemas.microsoft.com/office/drawing/2014/main" id="{3D32C2FA-DE67-4AC5-B065-2C5D2104A6B0}"/>
                </a:ext>
              </a:extLst>
            </p:cNvPr>
            <p:cNvSpPr/>
            <p:nvPr/>
          </p:nvSpPr>
          <p:spPr>
            <a:xfrm>
              <a:off x="6491854" y="900780"/>
              <a:ext cx="295808" cy="284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8A3C3483-2537-4E16-924F-49EC52665F49}"/>
                </a:ext>
              </a:extLst>
            </p:cNvPr>
            <p:cNvSpPr txBox="1"/>
            <p:nvPr/>
          </p:nvSpPr>
          <p:spPr>
            <a:xfrm>
              <a:off x="9785529" y="790687"/>
              <a:ext cx="1913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  <a:endParaRPr lang="vi-VN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74535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A74C094-548B-4036-8922-06567540BDCB}"/>
              </a:ext>
            </a:extLst>
          </p:cNvPr>
          <p:cNvSpPr txBox="1"/>
          <p:nvPr/>
        </p:nvSpPr>
        <p:spPr>
          <a:xfrm>
            <a:off x="2094516" y="390894"/>
            <a:ext cx="5207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US" sz="6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vi-VN" sz="6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 descr="Ảnh có chứa văn bản, danh thiếp, đồ họa véc-tơ&#10;&#10;Mô tả được tạo tự động">
            <a:extLst>
              <a:ext uri="{FF2B5EF4-FFF2-40B4-BE49-F238E27FC236}">
                <a16:creationId xmlns:a16="http://schemas.microsoft.com/office/drawing/2014/main" id="{D7ECE3F3-A7EE-4DE3-8605-E3D89D8A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5" y="1498273"/>
            <a:ext cx="3666883" cy="2062622"/>
          </a:xfrm>
          <a:prstGeom prst="rect">
            <a:avLst/>
          </a:prstGeom>
        </p:spPr>
      </p:pic>
      <p:pic>
        <p:nvPicPr>
          <p:cNvPr id="24" name="Hình ảnh 23" descr="Ảnh có chứa văn bản&#10;&#10;Mô tả được tạo tự động">
            <a:extLst>
              <a:ext uri="{FF2B5EF4-FFF2-40B4-BE49-F238E27FC236}">
                <a16:creationId xmlns:a16="http://schemas.microsoft.com/office/drawing/2014/main" id="{A49BE6F3-4998-4891-996E-4292ADF30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9" y="3931647"/>
            <a:ext cx="3666884" cy="2062622"/>
          </a:xfrm>
          <a:prstGeom prst="rect">
            <a:avLst/>
          </a:prstGeom>
        </p:spPr>
      </p:pic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2F92EE61-CBA9-4C5A-AA93-81AAFD7AE4A0}"/>
              </a:ext>
            </a:extLst>
          </p:cNvPr>
          <p:cNvSpPr/>
          <p:nvPr/>
        </p:nvSpPr>
        <p:spPr>
          <a:xfrm>
            <a:off x="2990778" y="2267974"/>
            <a:ext cx="39693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Thị</a:t>
            </a:r>
            <a:r>
              <a:rPr lang="en-US" sz="2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28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trường</a:t>
            </a:r>
            <a:r>
              <a:rPr lang="en-US" sz="2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Big Data</a:t>
            </a:r>
            <a:endParaRPr lang="vi-VN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FE8F5C67-376F-4A31-8432-1E07FC5DC0F0}"/>
              </a:ext>
            </a:extLst>
          </p:cNvPr>
          <p:cNvSpPr/>
          <p:nvPr/>
        </p:nvSpPr>
        <p:spPr>
          <a:xfrm>
            <a:off x="3704990" y="4984675"/>
            <a:ext cx="24689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Cơ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hội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việc</a:t>
            </a: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làm</a:t>
            </a:r>
            <a:endParaRPr lang="vi-V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0B5EB1F1-D5C6-44B9-B337-3E433072D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38" y="863731"/>
            <a:ext cx="9562390" cy="5378844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3A4D5-B19A-4B68-854E-90AC37CBA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15" y="3100409"/>
            <a:ext cx="2939835" cy="16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9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74535" y="310095"/>
            <a:ext cx="10782011" cy="6340850"/>
          </a:xfrm>
          <a:prstGeom prst="roundRect">
            <a:avLst>
              <a:gd name="adj" fmla="val 5866"/>
            </a:avLst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1127632" y="572119"/>
            <a:ext cx="842691" cy="810104"/>
          </a:xfrm>
          <a:prstGeom prst="roundRect">
            <a:avLst>
              <a:gd name="adj" fmla="val 3686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16530547" y="310095"/>
            <a:ext cx="5533292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14204788" y="2726295"/>
            <a:ext cx="5533292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13190996" y="5204136"/>
            <a:ext cx="5533292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A2B3FFC6-CF02-4660-A8A4-DDD2634BEB5B}"/>
              </a:ext>
            </a:extLst>
          </p:cNvPr>
          <p:cNvSpPr txBox="1"/>
          <p:nvPr/>
        </p:nvSpPr>
        <p:spPr>
          <a:xfrm>
            <a:off x="2094516" y="390894"/>
            <a:ext cx="5207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US" sz="6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vi-VN" sz="6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21BE7D3E-2E10-46E9-92F0-71B043171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96" y="1894887"/>
            <a:ext cx="3754067" cy="211166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50E89858-34AC-4761-BE2F-0A75DD8FF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80" y="1982679"/>
            <a:ext cx="3686315" cy="2073552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A5BE6B13-7357-4732-AC14-5C02C187949D}"/>
              </a:ext>
            </a:extLst>
          </p:cNvPr>
          <p:cNvSpPr/>
          <p:nvPr/>
        </p:nvSpPr>
        <p:spPr>
          <a:xfrm>
            <a:off x="1891004" y="4321101"/>
            <a:ext cx="37721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Thiếu</a:t>
            </a:r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chuyên</a:t>
            </a:r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gia</a:t>
            </a:r>
            <a:endParaRPr lang="vi-VN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6EAF72E9-BE9B-4636-828A-68D5A443764C}"/>
              </a:ext>
            </a:extLst>
          </p:cNvPr>
          <p:cNvSpPr/>
          <p:nvPr/>
        </p:nvSpPr>
        <p:spPr>
          <a:xfrm>
            <a:off x="6870489" y="4338344"/>
            <a:ext cx="31919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Duyệt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tin</a:t>
            </a:r>
            <a:endParaRPr lang="vi-VN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24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10125635" y="-2153078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818498" y="3543754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177541" y="-2142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5B9B679D-B955-4794-A3FE-939FE9A4D5D0}"/>
              </a:ext>
            </a:extLst>
          </p:cNvPr>
          <p:cNvGrpSpPr/>
          <p:nvPr/>
        </p:nvGrpSpPr>
        <p:grpSpPr>
          <a:xfrm>
            <a:off x="575901" y="1036327"/>
            <a:ext cx="5032068" cy="1261893"/>
            <a:chOff x="-7359493" y="876339"/>
            <a:chExt cx="5032068" cy="1261893"/>
          </a:xfrm>
        </p:grpSpPr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EDF9770D-CF8D-4D87-BC9D-0DB57EB387BA}"/>
                </a:ext>
              </a:extLst>
            </p:cNvPr>
            <p:cNvSpPr/>
            <p:nvPr/>
          </p:nvSpPr>
          <p:spPr>
            <a:xfrm>
              <a:off x="-7359493" y="876339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20196E55-ACF6-4D1E-A79F-B95D570752FD}"/>
                </a:ext>
              </a:extLst>
            </p:cNvPr>
            <p:cNvSpPr/>
            <p:nvPr/>
          </p:nvSpPr>
          <p:spPr>
            <a:xfrm>
              <a:off x="-6987711" y="1108667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D1F7E346-B23A-4B22-AE40-40C7D59FF348}"/>
                </a:ext>
              </a:extLst>
            </p:cNvPr>
            <p:cNvSpPr txBox="1"/>
            <p:nvPr/>
          </p:nvSpPr>
          <p:spPr>
            <a:xfrm>
              <a:off x="-5995136" y="1215474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niệm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trưng</a:t>
              </a:r>
              <a:endPara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29468274-85EC-471F-A841-A459D306B69F}"/>
              </a:ext>
            </a:extLst>
          </p:cNvPr>
          <p:cNvGrpSpPr/>
          <p:nvPr/>
        </p:nvGrpSpPr>
        <p:grpSpPr>
          <a:xfrm>
            <a:off x="575901" y="3937050"/>
            <a:ext cx="5032068" cy="1261893"/>
            <a:chOff x="-7700002" y="3942243"/>
            <a:chExt cx="5032068" cy="1261893"/>
          </a:xfrm>
        </p:grpSpPr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6F8A1B6C-6D74-4010-A2B2-9E5791B5181D}"/>
                </a:ext>
              </a:extLst>
            </p:cNvPr>
            <p:cNvSpPr/>
            <p:nvPr/>
          </p:nvSpPr>
          <p:spPr>
            <a:xfrm>
              <a:off x="-7700002" y="3942243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0" name="Rectangle: Rounded Corners 12">
              <a:extLst>
                <a:ext uri="{FF2B5EF4-FFF2-40B4-BE49-F238E27FC236}">
                  <a16:creationId xmlns:a16="http://schemas.microsoft.com/office/drawing/2014/main" id="{9C587B55-4C77-496C-B4D3-C1C8845A6FEE}"/>
                </a:ext>
              </a:extLst>
            </p:cNvPr>
            <p:cNvSpPr/>
            <p:nvPr/>
          </p:nvSpPr>
          <p:spPr>
            <a:xfrm>
              <a:off x="-7328220" y="4174571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3E89CC4D-C641-4AA3-931C-F9FE558900B8}"/>
                </a:ext>
              </a:extLst>
            </p:cNvPr>
            <p:cNvSpPr txBox="1"/>
            <p:nvPr/>
          </p:nvSpPr>
          <p:spPr>
            <a:xfrm>
              <a:off x="-6335645" y="4281378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nghệ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endPara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544628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916410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1908985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en-MY" sz="18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81B882BF-2B1D-4081-87CC-6134E03E7496}"/>
              </a:ext>
            </a:extLst>
          </p:cNvPr>
          <p:cNvGrpSpPr/>
          <p:nvPr/>
        </p:nvGrpSpPr>
        <p:grpSpPr>
          <a:xfrm>
            <a:off x="575901" y="2489023"/>
            <a:ext cx="5032068" cy="1261893"/>
            <a:chOff x="-7631392" y="2553396"/>
            <a:chExt cx="5032068" cy="126189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2747D4B1-00AC-4C96-B4C7-C4972DA3FDA0}"/>
                </a:ext>
              </a:extLst>
            </p:cNvPr>
            <p:cNvSpPr/>
            <p:nvPr/>
          </p:nvSpPr>
          <p:spPr>
            <a:xfrm>
              <a:off x="-7631392" y="2553396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6" name="Rectangle: Rounded Corners 12">
              <a:extLst>
                <a:ext uri="{FF2B5EF4-FFF2-40B4-BE49-F238E27FC236}">
                  <a16:creationId xmlns:a16="http://schemas.microsoft.com/office/drawing/2014/main" id="{58078EE5-8EEB-4C2B-BBEB-5209F4CF20B5}"/>
                </a:ext>
              </a:extLst>
            </p:cNvPr>
            <p:cNvSpPr/>
            <p:nvPr/>
          </p:nvSpPr>
          <p:spPr>
            <a:xfrm>
              <a:off x="-7259610" y="2785724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780EBDEE-8429-4794-8665-9510FA325AF7}"/>
                </a:ext>
              </a:extLst>
            </p:cNvPr>
            <p:cNvSpPr txBox="1"/>
            <p:nvPr/>
          </p:nvSpPr>
          <p:spPr>
            <a:xfrm>
              <a:off x="-6267035" y="2930319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phổ</a:t>
              </a:r>
              <a:r>
                <a:rPr lang="en-MY" sz="1800" b="1" dirty="0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sz="1800" b="1" dirty="0" err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biến</a:t>
              </a:r>
              <a:endParaRPr lang="en-MY" sz="18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B823B125-35AB-4768-AA0C-47DE105B2609}"/>
              </a:ext>
            </a:extLst>
          </p:cNvPr>
          <p:cNvGrpSpPr/>
          <p:nvPr/>
        </p:nvGrpSpPr>
        <p:grpSpPr>
          <a:xfrm>
            <a:off x="15920735" y="-1042214"/>
            <a:ext cx="7172090" cy="2960985"/>
            <a:chOff x="5064536" y="194792"/>
            <a:chExt cx="7172090" cy="2960985"/>
          </a:xfrm>
        </p:grpSpPr>
        <p:sp>
          <p:nvSpPr>
            <p:cNvPr id="42" name="Hình chữ nhật: Góc Tròn 41">
              <a:extLst>
                <a:ext uri="{FF2B5EF4-FFF2-40B4-BE49-F238E27FC236}">
                  <a16:creationId xmlns:a16="http://schemas.microsoft.com/office/drawing/2014/main" id="{3FCE9652-AADC-4FA7-964B-DAD2AC482967}"/>
                </a:ext>
              </a:extLst>
            </p:cNvPr>
            <p:cNvSpPr/>
            <p:nvPr/>
          </p:nvSpPr>
          <p:spPr>
            <a:xfrm>
              <a:off x="5848449" y="761730"/>
              <a:ext cx="5762230" cy="2394047"/>
            </a:xfrm>
            <a:prstGeom prst="roundRect">
              <a:avLst>
                <a:gd name="adj" fmla="val 10057"/>
              </a:avLst>
            </a:prstGeom>
            <a:solidFill>
              <a:srgbClr val="FEB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C52A1692-0B02-4007-B21F-7473D634890B}"/>
                </a:ext>
              </a:extLst>
            </p:cNvPr>
            <p:cNvSpPr txBox="1"/>
            <p:nvPr/>
          </p:nvSpPr>
          <p:spPr>
            <a:xfrm>
              <a:off x="6948563" y="194792"/>
              <a:ext cx="52880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6000" b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ECE4548-A473-43DD-B893-49C7730B0F2E}"/>
                </a:ext>
              </a:extLst>
            </p:cNvPr>
            <p:cNvSpPr txBox="1"/>
            <p:nvPr/>
          </p:nvSpPr>
          <p:spPr>
            <a:xfrm>
              <a:off x="5064536" y="279431"/>
              <a:ext cx="16295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/>
                <a:t>😡</a:t>
              </a:r>
              <a:endParaRPr lang="vi-VN" sz="11500"/>
            </a:p>
          </p:txBody>
        </p:sp>
      </p:grpSp>
      <p:grpSp>
        <p:nvGrpSpPr>
          <p:cNvPr id="49" name="Nhóm 48">
            <a:extLst>
              <a:ext uri="{FF2B5EF4-FFF2-40B4-BE49-F238E27FC236}">
                <a16:creationId xmlns:a16="http://schemas.microsoft.com/office/drawing/2014/main" id="{8A28362A-56E8-4580-851B-9DD7E9EDE4B8}"/>
              </a:ext>
            </a:extLst>
          </p:cNvPr>
          <p:cNvGrpSpPr/>
          <p:nvPr/>
        </p:nvGrpSpPr>
        <p:grpSpPr>
          <a:xfrm>
            <a:off x="14865518" y="3314246"/>
            <a:ext cx="7601360" cy="3089496"/>
            <a:chOff x="4035553" y="3608526"/>
            <a:chExt cx="7601360" cy="3089496"/>
          </a:xfrm>
        </p:grpSpPr>
        <p:sp>
          <p:nvSpPr>
            <p:cNvPr id="50" name="Hình chữ nhật: Góc Tròn 49">
              <a:extLst>
                <a:ext uri="{FF2B5EF4-FFF2-40B4-BE49-F238E27FC236}">
                  <a16:creationId xmlns:a16="http://schemas.microsoft.com/office/drawing/2014/main" id="{49DE0372-4015-4DD2-B1D1-D2CE9140B03C}"/>
                </a:ext>
              </a:extLst>
            </p:cNvPr>
            <p:cNvSpPr/>
            <p:nvPr/>
          </p:nvSpPr>
          <p:spPr>
            <a:xfrm>
              <a:off x="5282401" y="4484496"/>
              <a:ext cx="5935463" cy="2213526"/>
            </a:xfrm>
            <a:prstGeom prst="roundRect">
              <a:avLst>
                <a:gd name="adj" fmla="val 10057"/>
              </a:avLst>
            </a:prstGeom>
            <a:solidFill>
              <a:srgbClr val="FEB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078E6882-11FA-46A4-9098-F58B1E5F3E8B}"/>
                </a:ext>
              </a:extLst>
            </p:cNvPr>
            <p:cNvSpPr txBox="1"/>
            <p:nvPr/>
          </p:nvSpPr>
          <p:spPr>
            <a:xfrm>
              <a:off x="6348850" y="3842006"/>
              <a:ext cx="52880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>
                  <a:solidFill>
                    <a:srgbClr val="7E3B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6000" b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917470F9-065B-41DE-B2B8-A396DFA3FE2B}"/>
                </a:ext>
              </a:extLst>
            </p:cNvPr>
            <p:cNvSpPr txBox="1"/>
            <p:nvPr/>
          </p:nvSpPr>
          <p:spPr>
            <a:xfrm>
              <a:off x="4035553" y="3608526"/>
              <a:ext cx="165559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/>
                <a:t>😣</a:t>
              </a:r>
              <a:endParaRPr lang="vi-VN" sz="13800"/>
            </a:p>
          </p:txBody>
        </p:sp>
      </p:grpSp>
      <p:sp>
        <p:nvSpPr>
          <p:cNvPr id="53" name="Hình chữ nhật: Góc Tròn 52">
            <a:extLst>
              <a:ext uri="{FF2B5EF4-FFF2-40B4-BE49-F238E27FC236}">
                <a16:creationId xmlns:a16="http://schemas.microsoft.com/office/drawing/2014/main" id="{2B638BE1-4AA4-4CA8-B30B-597125763999}"/>
              </a:ext>
            </a:extLst>
          </p:cNvPr>
          <p:cNvSpPr/>
          <p:nvPr/>
        </p:nvSpPr>
        <p:spPr>
          <a:xfrm>
            <a:off x="2224564" y="185110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71243FE0-9C2F-4CEE-A05C-D358FEF910A8}"/>
              </a:ext>
            </a:extLst>
          </p:cNvPr>
          <p:cNvGrpSpPr/>
          <p:nvPr/>
        </p:nvGrpSpPr>
        <p:grpSpPr>
          <a:xfrm>
            <a:off x="6064726" y="543150"/>
            <a:ext cx="5883433" cy="5976609"/>
            <a:chOff x="6064726" y="543150"/>
            <a:chExt cx="5883433" cy="5976609"/>
          </a:xfrm>
        </p:grpSpPr>
        <p:sp>
          <p:nvSpPr>
            <p:cNvPr id="5" name="Hình chữ nhật: Góc Tròn 4">
              <a:extLst>
                <a:ext uri="{FF2B5EF4-FFF2-40B4-BE49-F238E27FC236}">
                  <a16:creationId xmlns:a16="http://schemas.microsoft.com/office/drawing/2014/main" id="{79557526-44E3-4834-9031-76034AE76D90}"/>
                </a:ext>
              </a:extLst>
            </p:cNvPr>
            <p:cNvSpPr/>
            <p:nvPr/>
          </p:nvSpPr>
          <p:spPr>
            <a:xfrm>
              <a:off x="6064726" y="543150"/>
              <a:ext cx="5883433" cy="5976609"/>
            </a:xfrm>
            <a:prstGeom prst="roundRect">
              <a:avLst>
                <a:gd name="adj" fmla="val 3027"/>
              </a:avLst>
            </a:prstGeom>
            <a:solidFill>
              <a:srgbClr val="7E3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9A29DB20-8B5C-4339-9F0B-E23183A4F7D7}"/>
                </a:ext>
              </a:extLst>
            </p:cNvPr>
            <p:cNvSpPr/>
            <p:nvPr/>
          </p:nvSpPr>
          <p:spPr>
            <a:xfrm>
              <a:off x="6360609" y="780692"/>
              <a:ext cx="5286763" cy="5447388"/>
            </a:xfrm>
            <a:prstGeom prst="roundRect">
              <a:avLst>
                <a:gd name="adj" fmla="val 360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73473E0B-BC61-4FD0-B437-48FF0603A5D6}"/>
                </a:ext>
              </a:extLst>
            </p:cNvPr>
            <p:cNvSpPr/>
            <p:nvPr/>
          </p:nvSpPr>
          <p:spPr>
            <a:xfrm>
              <a:off x="6491854" y="900780"/>
              <a:ext cx="295808" cy="284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4869EA1A-E263-4456-8FEF-72A9AF17624A}"/>
                </a:ext>
              </a:extLst>
            </p:cNvPr>
            <p:cNvSpPr txBox="1"/>
            <p:nvPr/>
          </p:nvSpPr>
          <p:spPr>
            <a:xfrm>
              <a:off x="8184064" y="790687"/>
              <a:ext cx="1913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endParaRPr lang="vi-VN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81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1191948" y="-95344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297115" y="3970243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0203ED-80B4-4FDF-93DA-C248FEE1D4A4}"/>
              </a:ext>
            </a:extLst>
          </p:cNvPr>
          <p:cNvSpPr txBox="1"/>
          <p:nvPr/>
        </p:nvSpPr>
        <p:spPr>
          <a:xfrm>
            <a:off x="2877878" y="3045336"/>
            <a:ext cx="413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Group 3</a:t>
            </a:r>
            <a:endParaRPr lang="vi-V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2C549EB-3B6C-4E4B-9A9B-D9D74FE882F5}"/>
              </a:ext>
            </a:extLst>
          </p:cNvPr>
          <p:cNvSpPr txBox="1"/>
          <p:nvPr/>
        </p:nvSpPr>
        <p:spPr>
          <a:xfrm>
            <a:off x="4564586" y="3812664"/>
            <a:ext cx="306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CB790FEC-1723-4483-BD62-BAD4E3F27567}"/>
              </a:ext>
            </a:extLst>
          </p:cNvPr>
          <p:cNvGrpSpPr/>
          <p:nvPr/>
        </p:nvGrpSpPr>
        <p:grpSpPr>
          <a:xfrm>
            <a:off x="6482780" y="16969233"/>
            <a:ext cx="2303930" cy="2630734"/>
            <a:chOff x="6482780" y="2408279"/>
            <a:chExt cx="2303930" cy="2630734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4573A62E-94DD-4035-8F6D-F9C7E938F2F8}"/>
                </a:ext>
              </a:extLst>
            </p:cNvPr>
            <p:cNvSpPr/>
            <p:nvPr/>
          </p:nvSpPr>
          <p:spPr>
            <a:xfrm>
              <a:off x="6482780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AB5CAD4E-9AF3-4E17-A0DF-14AEC08FA2F3}"/>
                </a:ext>
              </a:extLst>
            </p:cNvPr>
            <p:cNvSpPr/>
            <p:nvPr/>
          </p:nvSpPr>
          <p:spPr>
            <a:xfrm>
              <a:off x="6762343" y="2615324"/>
              <a:ext cx="1744803" cy="1633759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EDAFA98A-4099-410F-837E-D5905002E174}"/>
                </a:ext>
              </a:extLst>
            </p:cNvPr>
            <p:cNvSpPr txBox="1"/>
            <p:nvPr/>
          </p:nvSpPr>
          <p:spPr>
            <a:xfrm>
              <a:off x="6913692" y="4249083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DE35ADFF-F22E-4C35-81A4-ADAB6528C094}"/>
                </a:ext>
              </a:extLst>
            </p:cNvPr>
            <p:cNvSpPr txBox="1"/>
            <p:nvPr/>
          </p:nvSpPr>
          <p:spPr>
            <a:xfrm>
              <a:off x="7010608" y="4541226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60D54489-C9C1-486C-BAB4-5DE788EE0267}"/>
              </a:ext>
            </a:extLst>
          </p:cNvPr>
          <p:cNvGrpSpPr/>
          <p:nvPr/>
        </p:nvGrpSpPr>
        <p:grpSpPr>
          <a:xfrm>
            <a:off x="9490482" y="19079391"/>
            <a:ext cx="2303930" cy="2630734"/>
            <a:chOff x="9490482" y="2408279"/>
            <a:chExt cx="2303930" cy="2630734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68D00C7D-2A87-4A7F-95E1-DEE77BE4BEE4}"/>
                </a:ext>
              </a:extLst>
            </p:cNvPr>
            <p:cNvSpPr/>
            <p:nvPr/>
          </p:nvSpPr>
          <p:spPr>
            <a:xfrm>
              <a:off x="9490482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ình Bầu dục 25">
              <a:extLst>
                <a:ext uri="{FF2B5EF4-FFF2-40B4-BE49-F238E27FC236}">
                  <a16:creationId xmlns:a16="http://schemas.microsoft.com/office/drawing/2014/main" id="{A1978B14-A23E-4AEC-976E-EAA685D1DDD1}"/>
                </a:ext>
              </a:extLst>
            </p:cNvPr>
            <p:cNvSpPr/>
            <p:nvPr/>
          </p:nvSpPr>
          <p:spPr>
            <a:xfrm>
              <a:off x="9770045" y="2584673"/>
              <a:ext cx="1744803" cy="163375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99" b="-339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6E3F603-570C-4753-8F9C-FA7B7CADC92A}"/>
                </a:ext>
              </a:extLst>
            </p:cNvPr>
            <p:cNvSpPr txBox="1"/>
            <p:nvPr/>
          </p:nvSpPr>
          <p:spPr>
            <a:xfrm>
              <a:off x="9897138" y="4239891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89080E71-6127-4660-B11E-83E546C76C3F}"/>
                </a:ext>
              </a:extLst>
            </p:cNvPr>
            <p:cNvSpPr txBox="1"/>
            <p:nvPr/>
          </p:nvSpPr>
          <p:spPr>
            <a:xfrm>
              <a:off x="9994054" y="4532034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Hình ảnh 2" descr="Ảnh có chứa văn bản&#10;&#10;Mô tả được tạo tự động">
            <a:extLst>
              <a:ext uri="{FF2B5EF4-FFF2-40B4-BE49-F238E27FC236}">
                <a16:creationId xmlns:a16="http://schemas.microsoft.com/office/drawing/2014/main" id="{55CA1787-0DE5-4525-AC70-3EDD40B7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84" y="303070"/>
            <a:ext cx="6810364" cy="38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1826392" y="-2762367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2048771" y="6705579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B385C9E-403F-4C44-BA76-A562B02D669B}"/>
              </a:ext>
            </a:extLst>
          </p:cNvPr>
          <p:cNvSpPr txBox="1"/>
          <p:nvPr/>
        </p:nvSpPr>
        <p:spPr>
          <a:xfrm>
            <a:off x="3026753" y="-2735358"/>
            <a:ext cx="6138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4C21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4000" b="1">
              <a:solidFill>
                <a:srgbClr val="4C21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564E871-1D3D-4B75-A966-2995834321FD}"/>
              </a:ext>
            </a:extLst>
          </p:cNvPr>
          <p:cNvGrpSpPr/>
          <p:nvPr/>
        </p:nvGrpSpPr>
        <p:grpSpPr>
          <a:xfrm>
            <a:off x="467376" y="-3882793"/>
            <a:ext cx="2303930" cy="2630734"/>
            <a:chOff x="467376" y="2408279"/>
            <a:chExt cx="2303930" cy="2630734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61595A55-6B01-49B3-BEFB-D8F92F811874}"/>
                </a:ext>
              </a:extLst>
            </p:cNvPr>
            <p:cNvSpPr/>
            <p:nvPr/>
          </p:nvSpPr>
          <p:spPr>
            <a:xfrm>
              <a:off x="467376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ình Bầu dục 2">
              <a:extLst>
                <a:ext uri="{FF2B5EF4-FFF2-40B4-BE49-F238E27FC236}">
                  <a16:creationId xmlns:a16="http://schemas.microsoft.com/office/drawing/2014/main" id="{0E04D0FD-CAF6-4FB1-9936-6659097EC733}"/>
                </a:ext>
              </a:extLst>
            </p:cNvPr>
            <p:cNvSpPr/>
            <p:nvPr/>
          </p:nvSpPr>
          <p:spPr>
            <a:xfrm>
              <a:off x="746939" y="2584673"/>
              <a:ext cx="1744803" cy="1633759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6594" b="-6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F2954C15-13A5-4317-8000-F16FD81814CB}"/>
                </a:ext>
              </a:extLst>
            </p:cNvPr>
            <p:cNvSpPr txBox="1"/>
            <p:nvPr/>
          </p:nvSpPr>
          <p:spPr>
            <a:xfrm>
              <a:off x="827145" y="4210160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D3900A78-023C-4DE4-ACAE-FAFC907E14AC}"/>
                </a:ext>
              </a:extLst>
            </p:cNvPr>
            <p:cNvSpPr txBox="1"/>
            <p:nvPr/>
          </p:nvSpPr>
          <p:spPr>
            <a:xfrm>
              <a:off x="924061" y="4502303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6CD99FE5-426A-42D7-AD9A-C9DADD59C48D}"/>
              </a:ext>
            </a:extLst>
          </p:cNvPr>
          <p:cNvGrpSpPr/>
          <p:nvPr/>
        </p:nvGrpSpPr>
        <p:grpSpPr>
          <a:xfrm>
            <a:off x="3475078" y="-6074992"/>
            <a:ext cx="2303930" cy="2630734"/>
            <a:chOff x="3475078" y="2408279"/>
            <a:chExt cx="2303930" cy="2630734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7388666B-CE99-4D25-B92D-8F9F326818D7}"/>
                </a:ext>
              </a:extLst>
            </p:cNvPr>
            <p:cNvSpPr/>
            <p:nvPr/>
          </p:nvSpPr>
          <p:spPr>
            <a:xfrm>
              <a:off x="3475078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2E5F8B52-4C50-49AE-887F-5CCBF5805AEC}"/>
                </a:ext>
              </a:extLst>
            </p:cNvPr>
            <p:cNvSpPr/>
            <p:nvPr/>
          </p:nvSpPr>
          <p:spPr>
            <a:xfrm>
              <a:off x="3754641" y="2615324"/>
              <a:ext cx="1744803" cy="163375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99" b="-339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6AAEF262-3B45-4DD3-BEC8-91FE0C752E36}"/>
                </a:ext>
              </a:extLst>
            </p:cNvPr>
            <p:cNvSpPr txBox="1"/>
            <p:nvPr/>
          </p:nvSpPr>
          <p:spPr>
            <a:xfrm>
              <a:off x="3835039" y="4241784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96C201B1-BD68-4C61-ADD7-A822F0148848}"/>
                </a:ext>
              </a:extLst>
            </p:cNvPr>
            <p:cNvSpPr txBox="1"/>
            <p:nvPr/>
          </p:nvSpPr>
          <p:spPr>
            <a:xfrm>
              <a:off x="3931955" y="4533927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DA9F35E2-D53C-4E7D-9D01-15D100217EA9}"/>
              </a:ext>
            </a:extLst>
          </p:cNvPr>
          <p:cNvGrpSpPr/>
          <p:nvPr/>
        </p:nvGrpSpPr>
        <p:grpSpPr>
          <a:xfrm>
            <a:off x="6482780" y="-7363412"/>
            <a:ext cx="2303930" cy="2630734"/>
            <a:chOff x="6482780" y="2408279"/>
            <a:chExt cx="2303930" cy="2630734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7816318C-EDA9-431E-92C2-16D285016FFE}"/>
                </a:ext>
              </a:extLst>
            </p:cNvPr>
            <p:cNvSpPr/>
            <p:nvPr/>
          </p:nvSpPr>
          <p:spPr>
            <a:xfrm>
              <a:off x="6482780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Hình Bầu dục 13">
              <a:extLst>
                <a:ext uri="{FF2B5EF4-FFF2-40B4-BE49-F238E27FC236}">
                  <a16:creationId xmlns:a16="http://schemas.microsoft.com/office/drawing/2014/main" id="{4D52F86E-62B4-4CCB-A709-842B096E4A6A}"/>
                </a:ext>
              </a:extLst>
            </p:cNvPr>
            <p:cNvSpPr/>
            <p:nvPr/>
          </p:nvSpPr>
          <p:spPr>
            <a:xfrm>
              <a:off x="6762343" y="2615324"/>
              <a:ext cx="1744803" cy="163375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F2D2DB69-0FFA-4B3E-A0EE-16A2BA9FA296}"/>
                </a:ext>
              </a:extLst>
            </p:cNvPr>
            <p:cNvSpPr txBox="1"/>
            <p:nvPr/>
          </p:nvSpPr>
          <p:spPr>
            <a:xfrm>
              <a:off x="6913692" y="4249083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46140A8F-5958-47E0-AD6C-B2B02EEA1CDB}"/>
                </a:ext>
              </a:extLst>
            </p:cNvPr>
            <p:cNvSpPr txBox="1"/>
            <p:nvPr/>
          </p:nvSpPr>
          <p:spPr>
            <a:xfrm>
              <a:off x="7010608" y="4541226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46E103E6-B3FA-48AE-9C3C-99D964CFC718}"/>
              </a:ext>
            </a:extLst>
          </p:cNvPr>
          <p:cNvGrpSpPr/>
          <p:nvPr/>
        </p:nvGrpSpPr>
        <p:grpSpPr>
          <a:xfrm>
            <a:off x="9490482" y="-8313208"/>
            <a:ext cx="2303930" cy="2630734"/>
            <a:chOff x="9490482" y="2408279"/>
            <a:chExt cx="2303930" cy="2630734"/>
          </a:xfrm>
        </p:grpSpPr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64DBFC4E-B4C2-42F3-B52C-FBFBC72EB53A}"/>
                </a:ext>
              </a:extLst>
            </p:cNvPr>
            <p:cNvSpPr/>
            <p:nvPr/>
          </p:nvSpPr>
          <p:spPr>
            <a:xfrm>
              <a:off x="9490482" y="2408279"/>
              <a:ext cx="2303930" cy="2630734"/>
            </a:xfrm>
            <a:prstGeom prst="roundRect">
              <a:avLst>
                <a:gd name="adj" fmla="val 113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611DB998-FBBC-488A-BF9D-05C39FB9DFB1}"/>
                </a:ext>
              </a:extLst>
            </p:cNvPr>
            <p:cNvSpPr/>
            <p:nvPr/>
          </p:nvSpPr>
          <p:spPr>
            <a:xfrm>
              <a:off x="9770045" y="2584673"/>
              <a:ext cx="1744803" cy="1633759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399" b="-339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F928D4B7-B00D-4579-A545-755CB6CF639A}"/>
                </a:ext>
              </a:extLst>
            </p:cNvPr>
            <p:cNvSpPr txBox="1"/>
            <p:nvPr/>
          </p:nvSpPr>
          <p:spPr>
            <a:xfrm>
              <a:off x="9897138" y="4239891"/>
              <a:ext cx="1584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Họ và tên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922B89D-3449-49B3-A221-D2C9B127F5E5}"/>
                </a:ext>
              </a:extLst>
            </p:cNvPr>
            <p:cNvSpPr txBox="1"/>
            <p:nvPr/>
          </p:nvSpPr>
          <p:spPr>
            <a:xfrm>
              <a:off x="9994054" y="4532034"/>
              <a:ext cx="14034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Mã Học Sinh </a:t>
              </a:r>
              <a:endParaRPr lang="vi-VN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2665202" y="5530623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CD91036E-471D-4BC5-98B7-E52BD77E0303}"/>
              </a:ext>
            </a:extLst>
          </p:cNvPr>
          <p:cNvSpPr/>
          <p:nvPr/>
        </p:nvSpPr>
        <p:spPr>
          <a:xfrm>
            <a:off x="2190655" y="135225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467376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839158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1831733" y="1215474"/>
            <a:ext cx="288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sz="2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467376" y="2438088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839158" y="2670416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0B19A598-42BC-444F-960C-A86E696EF24D}"/>
              </a:ext>
            </a:extLst>
          </p:cNvPr>
          <p:cNvSpPr txBox="1"/>
          <p:nvPr/>
        </p:nvSpPr>
        <p:spPr>
          <a:xfrm>
            <a:off x="1831733" y="2777223"/>
            <a:ext cx="288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MY" sz="2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467376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839158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1831733" y="4281378"/>
            <a:ext cx="288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MY" sz="2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467376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839158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1857861" y="5747785"/>
            <a:ext cx="334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thách</a:t>
            </a:r>
            <a:r>
              <a:rPr lang="en-MY" sz="2000" b="1" dirty="0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7E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en-MY" sz="2000" b="1" dirty="0">
              <a:solidFill>
                <a:srgbClr val="7E3B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876AAC93-86DD-44BC-9C09-99EAFA5E74F5}"/>
              </a:ext>
            </a:extLst>
          </p:cNvPr>
          <p:cNvSpPr/>
          <p:nvPr/>
        </p:nvSpPr>
        <p:spPr>
          <a:xfrm>
            <a:off x="11131074" y="244676"/>
            <a:ext cx="221765" cy="3348190"/>
          </a:xfrm>
          <a:prstGeom prst="rect">
            <a:avLst/>
          </a:prstGeom>
          <a:solidFill>
            <a:srgbClr val="94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Hình chữ nhật 51">
            <a:extLst>
              <a:ext uri="{FF2B5EF4-FFF2-40B4-BE49-F238E27FC236}">
                <a16:creationId xmlns:a16="http://schemas.microsoft.com/office/drawing/2014/main" id="{D8E1217C-9136-48E0-9FEE-801D40BE28F5}"/>
              </a:ext>
            </a:extLst>
          </p:cNvPr>
          <p:cNvSpPr/>
          <p:nvPr/>
        </p:nvSpPr>
        <p:spPr>
          <a:xfrm>
            <a:off x="6385876" y="3297353"/>
            <a:ext cx="221765" cy="3348190"/>
          </a:xfrm>
          <a:prstGeom prst="rect">
            <a:avLst/>
          </a:prstGeom>
          <a:solidFill>
            <a:srgbClr val="94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7" name="Nhóm 66">
            <a:extLst>
              <a:ext uri="{FF2B5EF4-FFF2-40B4-BE49-F238E27FC236}">
                <a16:creationId xmlns:a16="http://schemas.microsoft.com/office/drawing/2014/main" id="{885D4EF4-F117-4E1F-9438-8B2CA31171AD}"/>
              </a:ext>
            </a:extLst>
          </p:cNvPr>
          <p:cNvGrpSpPr/>
          <p:nvPr/>
        </p:nvGrpSpPr>
        <p:grpSpPr>
          <a:xfrm>
            <a:off x="6347546" y="468166"/>
            <a:ext cx="5005296" cy="6112498"/>
            <a:chOff x="6347546" y="468166"/>
            <a:chExt cx="5005296" cy="6112498"/>
          </a:xfrm>
        </p:grpSpPr>
        <p:grpSp>
          <p:nvGrpSpPr>
            <p:cNvPr id="50" name="Nhóm 49">
              <a:extLst>
                <a:ext uri="{FF2B5EF4-FFF2-40B4-BE49-F238E27FC236}">
                  <a16:creationId xmlns:a16="http://schemas.microsoft.com/office/drawing/2014/main" id="{B5A0BE43-523F-4EE7-82EA-334CF88CC56E}"/>
                </a:ext>
              </a:extLst>
            </p:cNvPr>
            <p:cNvGrpSpPr/>
            <p:nvPr/>
          </p:nvGrpSpPr>
          <p:grpSpPr>
            <a:xfrm>
              <a:off x="6347546" y="468166"/>
              <a:ext cx="5005296" cy="6112498"/>
              <a:chOff x="6810380" y="496059"/>
              <a:chExt cx="3558888" cy="4139869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0FB1CE17-0693-4C8D-A715-AE9DC2E41161}"/>
                  </a:ext>
                </a:extLst>
              </p:cNvPr>
              <p:cNvSpPr/>
              <p:nvPr/>
            </p:nvSpPr>
            <p:spPr>
              <a:xfrm>
                <a:off x="9500418" y="3816356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B1B612F3-4FEC-41FA-A02F-DDBBF65EF79D}"/>
                  </a:ext>
                </a:extLst>
              </p:cNvPr>
              <p:cNvSpPr/>
              <p:nvPr/>
            </p:nvSpPr>
            <p:spPr>
              <a:xfrm>
                <a:off x="6810380" y="496059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7" name="Hình chữ nhật 46">
                <a:extLst>
                  <a:ext uri="{FF2B5EF4-FFF2-40B4-BE49-F238E27FC236}">
                    <a16:creationId xmlns:a16="http://schemas.microsoft.com/office/drawing/2014/main" id="{4A4E1296-B486-4ED6-9743-0C0B0D4F0B0D}"/>
                  </a:ext>
                </a:extLst>
              </p:cNvPr>
              <p:cNvSpPr/>
              <p:nvPr/>
            </p:nvSpPr>
            <p:spPr>
              <a:xfrm>
                <a:off x="7176162" y="753744"/>
                <a:ext cx="2922064" cy="3601437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66" name="Hình chữ nhật 65">
              <a:extLst>
                <a:ext uri="{FF2B5EF4-FFF2-40B4-BE49-F238E27FC236}">
                  <a16:creationId xmlns:a16="http://schemas.microsoft.com/office/drawing/2014/main" id="{DEA22FE5-6078-4430-8997-327FE5F3E3E1}"/>
                </a:ext>
              </a:extLst>
            </p:cNvPr>
            <p:cNvSpPr/>
            <p:nvPr/>
          </p:nvSpPr>
          <p:spPr>
            <a:xfrm>
              <a:off x="7072561" y="1073213"/>
              <a:ext cx="3718113" cy="4914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46" name="Hình ảnh 45">
            <a:extLst>
              <a:ext uri="{FF2B5EF4-FFF2-40B4-BE49-F238E27FC236}">
                <a16:creationId xmlns:a16="http://schemas.microsoft.com/office/drawing/2014/main" id="{62779C28-F846-4A98-B96F-BEEDF8606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73" y="1304955"/>
            <a:ext cx="1325614" cy="1085180"/>
          </a:xfrm>
          <a:prstGeom prst="rect">
            <a:avLst/>
          </a:prstGeom>
        </p:spPr>
      </p:pic>
      <p:pic>
        <p:nvPicPr>
          <p:cNvPr id="56" name="Hình ảnh 55">
            <a:extLst>
              <a:ext uri="{FF2B5EF4-FFF2-40B4-BE49-F238E27FC236}">
                <a16:creationId xmlns:a16="http://schemas.microsoft.com/office/drawing/2014/main" id="{4A765FDB-1FDF-47C4-9C25-F61F1E921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12" y="2576226"/>
            <a:ext cx="5906410" cy="3322355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C422167E-B005-42F7-B5A0-9839A3B1C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81" y="2501968"/>
            <a:ext cx="4027198" cy="2265299"/>
          </a:xfrm>
          <a:prstGeom prst="rect">
            <a:avLst/>
          </a:prstGeom>
        </p:spPr>
      </p:pic>
      <p:sp>
        <p:nvSpPr>
          <p:cNvPr id="59" name="Hình chữ nhật 58">
            <a:extLst>
              <a:ext uri="{FF2B5EF4-FFF2-40B4-BE49-F238E27FC236}">
                <a16:creationId xmlns:a16="http://schemas.microsoft.com/office/drawing/2014/main" id="{15983AAE-2ECC-4275-BF5B-02BF3E0EB00A}"/>
              </a:ext>
            </a:extLst>
          </p:cNvPr>
          <p:cNvSpPr/>
          <p:nvPr/>
        </p:nvSpPr>
        <p:spPr>
          <a:xfrm>
            <a:off x="6624942" y="1218459"/>
            <a:ext cx="45837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BIG DATA</a:t>
            </a:r>
            <a:endParaRPr lang="vi-VN" sz="6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1" name="Hình ảnh 60">
            <a:extLst>
              <a:ext uri="{FF2B5EF4-FFF2-40B4-BE49-F238E27FC236}">
                <a16:creationId xmlns:a16="http://schemas.microsoft.com/office/drawing/2014/main" id="{59F37489-A41A-4531-ADFD-AC91E625E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" y="2622892"/>
            <a:ext cx="1762975" cy="991674"/>
          </a:xfrm>
          <a:prstGeom prst="rect">
            <a:avLst/>
          </a:prstGeom>
        </p:spPr>
      </p:pic>
      <p:pic>
        <p:nvPicPr>
          <p:cNvPr id="71" name="Hình ảnh 70">
            <a:extLst>
              <a:ext uri="{FF2B5EF4-FFF2-40B4-BE49-F238E27FC236}">
                <a16:creationId xmlns:a16="http://schemas.microsoft.com/office/drawing/2014/main" id="{5BCDB085-9AE2-49AE-903D-2E19412503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4" y="5676793"/>
            <a:ext cx="1464158" cy="823589"/>
          </a:xfrm>
          <a:prstGeom prst="rect">
            <a:avLst/>
          </a:prstGeom>
        </p:spPr>
      </p:pic>
      <p:pic>
        <p:nvPicPr>
          <p:cNvPr id="73" name="Hình ảnh 72">
            <a:extLst>
              <a:ext uri="{FF2B5EF4-FFF2-40B4-BE49-F238E27FC236}">
                <a16:creationId xmlns:a16="http://schemas.microsoft.com/office/drawing/2014/main" id="{26C383E5-ED87-4FD3-AF8D-C5835C443C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9" y="4099226"/>
            <a:ext cx="1762976" cy="991674"/>
          </a:xfrm>
          <a:prstGeom prst="rect">
            <a:avLst/>
          </a:prstGeom>
        </p:spPr>
      </p:pic>
      <p:pic>
        <p:nvPicPr>
          <p:cNvPr id="75" name="Hình ảnh 74">
            <a:extLst>
              <a:ext uri="{FF2B5EF4-FFF2-40B4-BE49-F238E27FC236}">
                <a16:creationId xmlns:a16="http://schemas.microsoft.com/office/drawing/2014/main" id="{065EB89E-D78B-404E-92CA-EB10FA4D8D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2" y="1010357"/>
            <a:ext cx="1812373" cy="10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5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966608" y="-121531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770045" y="-3762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872930" y="4715119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CD91036E-471D-4BC5-98B7-E52BD77E0303}"/>
              </a:ext>
            </a:extLst>
          </p:cNvPr>
          <p:cNvSpPr/>
          <p:nvPr/>
        </p:nvSpPr>
        <p:spPr>
          <a:xfrm>
            <a:off x="2190655" y="-1512953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3584732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3956514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4949089" y="1215474"/>
            <a:ext cx="288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389697" y="2438088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017915" y="2670416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0B19A598-42BC-444F-960C-A86E696EF24D}"/>
              </a:ext>
            </a:extLst>
          </p:cNvPr>
          <p:cNvSpPr txBox="1"/>
          <p:nvPr/>
        </p:nvSpPr>
        <p:spPr>
          <a:xfrm>
            <a:off x="-6025340" y="2777223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Nhóm 66">
            <a:extLst>
              <a:ext uri="{FF2B5EF4-FFF2-40B4-BE49-F238E27FC236}">
                <a16:creationId xmlns:a16="http://schemas.microsoft.com/office/drawing/2014/main" id="{885D4EF4-F117-4E1F-9438-8B2CA31171AD}"/>
              </a:ext>
            </a:extLst>
          </p:cNvPr>
          <p:cNvGrpSpPr/>
          <p:nvPr/>
        </p:nvGrpSpPr>
        <p:grpSpPr>
          <a:xfrm>
            <a:off x="13955101" y="372751"/>
            <a:ext cx="5005296" cy="6112498"/>
            <a:chOff x="6347546" y="468166"/>
            <a:chExt cx="5005296" cy="6112498"/>
          </a:xfrm>
        </p:grpSpPr>
        <p:grpSp>
          <p:nvGrpSpPr>
            <p:cNvPr id="50" name="Nhóm 49">
              <a:extLst>
                <a:ext uri="{FF2B5EF4-FFF2-40B4-BE49-F238E27FC236}">
                  <a16:creationId xmlns:a16="http://schemas.microsoft.com/office/drawing/2014/main" id="{B5A0BE43-523F-4EE7-82EA-334CF88CC56E}"/>
                </a:ext>
              </a:extLst>
            </p:cNvPr>
            <p:cNvGrpSpPr/>
            <p:nvPr/>
          </p:nvGrpSpPr>
          <p:grpSpPr>
            <a:xfrm>
              <a:off x="6347546" y="468166"/>
              <a:ext cx="5005296" cy="6112498"/>
              <a:chOff x="6810380" y="496059"/>
              <a:chExt cx="3558888" cy="4139869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0FB1CE17-0693-4C8D-A715-AE9DC2E41161}"/>
                  </a:ext>
                </a:extLst>
              </p:cNvPr>
              <p:cNvSpPr/>
              <p:nvPr/>
            </p:nvSpPr>
            <p:spPr>
              <a:xfrm>
                <a:off x="9500418" y="3816356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9" name="Hình chữ nhật 48">
                <a:extLst>
                  <a:ext uri="{FF2B5EF4-FFF2-40B4-BE49-F238E27FC236}">
                    <a16:creationId xmlns:a16="http://schemas.microsoft.com/office/drawing/2014/main" id="{B1B612F3-4FEC-41FA-A02F-DDBBF65EF79D}"/>
                  </a:ext>
                </a:extLst>
              </p:cNvPr>
              <p:cNvSpPr/>
              <p:nvPr/>
            </p:nvSpPr>
            <p:spPr>
              <a:xfrm>
                <a:off x="6810380" y="496059"/>
                <a:ext cx="868850" cy="819572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7" name="Hình chữ nhật 46">
                <a:extLst>
                  <a:ext uri="{FF2B5EF4-FFF2-40B4-BE49-F238E27FC236}">
                    <a16:creationId xmlns:a16="http://schemas.microsoft.com/office/drawing/2014/main" id="{4A4E1296-B486-4ED6-9743-0C0B0D4F0B0D}"/>
                  </a:ext>
                </a:extLst>
              </p:cNvPr>
              <p:cNvSpPr/>
              <p:nvPr/>
            </p:nvSpPr>
            <p:spPr>
              <a:xfrm>
                <a:off x="7176162" y="753744"/>
                <a:ext cx="2922064" cy="3601437"/>
              </a:xfrm>
              <a:prstGeom prst="rect">
                <a:avLst/>
              </a:prstGeom>
              <a:solidFill>
                <a:srgbClr val="7E3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66" name="Hình chữ nhật 65">
              <a:extLst>
                <a:ext uri="{FF2B5EF4-FFF2-40B4-BE49-F238E27FC236}">
                  <a16:creationId xmlns:a16="http://schemas.microsoft.com/office/drawing/2014/main" id="{DEA22FE5-6078-4430-8997-327FE5F3E3E1}"/>
                </a:ext>
              </a:extLst>
            </p:cNvPr>
            <p:cNvSpPr/>
            <p:nvPr/>
          </p:nvSpPr>
          <p:spPr>
            <a:xfrm>
              <a:off x="7072561" y="1073213"/>
              <a:ext cx="3718113" cy="4914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85" name="Hình chữ nhật: Góc Tròn 84">
            <a:extLst>
              <a:ext uri="{FF2B5EF4-FFF2-40B4-BE49-F238E27FC236}">
                <a16:creationId xmlns:a16="http://schemas.microsoft.com/office/drawing/2014/main" id="{21E9980D-6098-46F6-AF4E-A664AF8E21C3}"/>
              </a:ext>
            </a:extLst>
          </p:cNvPr>
          <p:cNvSpPr/>
          <p:nvPr/>
        </p:nvSpPr>
        <p:spPr>
          <a:xfrm>
            <a:off x="2474346" y="7209518"/>
            <a:ext cx="9262532" cy="8006265"/>
          </a:xfrm>
          <a:prstGeom prst="roundRect">
            <a:avLst>
              <a:gd name="adj" fmla="val 6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D73A17EC-29ED-4559-B172-3E4019A89C48}"/>
              </a:ext>
            </a:extLst>
          </p:cNvPr>
          <p:cNvSpPr txBox="1"/>
          <p:nvPr/>
        </p:nvSpPr>
        <p:spPr>
          <a:xfrm>
            <a:off x="4004946" y="-1288043"/>
            <a:ext cx="7896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1</a:t>
            </a:r>
            <a:endParaRPr lang="vi-VN" sz="6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Hình ảnh 25" descr="Ảnh có chứa văn bản&#10;&#10;Mô tả được tạo tự động">
            <a:extLst>
              <a:ext uri="{FF2B5EF4-FFF2-40B4-BE49-F238E27FC236}">
                <a16:creationId xmlns:a16="http://schemas.microsoft.com/office/drawing/2014/main" id="{4CDFB849-5CF6-45CB-A5AD-CF2866FE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1974">
            <a:off x="748801" y="7480631"/>
            <a:ext cx="701912" cy="701912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19D0BC26-E33D-43BC-B3B6-063C5398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8" y="10982924"/>
            <a:ext cx="776443" cy="776443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2CDD876-9E36-47EA-B36C-977A5352B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1854">
            <a:off x="422558" y="12481611"/>
            <a:ext cx="766327" cy="766327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55110088-1D46-47FE-A8AC-5B2B180C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658">
            <a:off x="1627757" y="14739735"/>
            <a:ext cx="685133" cy="685133"/>
          </a:xfrm>
          <a:prstGeom prst="rect">
            <a:avLst/>
          </a:prstGeom>
        </p:spPr>
      </p:pic>
      <p:pic>
        <p:nvPicPr>
          <p:cNvPr id="38" name="Hình ảnh 37" descr="Ảnh có chứa iPod&#10;&#10;Mô tả được tạo tự động">
            <a:extLst>
              <a:ext uri="{FF2B5EF4-FFF2-40B4-BE49-F238E27FC236}">
                <a16:creationId xmlns:a16="http://schemas.microsoft.com/office/drawing/2014/main" id="{4C4B2DB4-E7E9-4E26-BAD7-AC797F31D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" y="9344882"/>
            <a:ext cx="588389" cy="588389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1389DE11-4B94-4587-9D39-8DC2DAB1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6954">
            <a:off x="445091" y="16432056"/>
            <a:ext cx="752364" cy="752364"/>
          </a:xfrm>
          <a:prstGeom prst="rect">
            <a:avLst/>
          </a:prstGeom>
        </p:spPr>
      </p:pic>
      <p:pic>
        <p:nvPicPr>
          <p:cNvPr id="46" name="Hình ảnh 45">
            <a:extLst>
              <a:ext uri="{FF2B5EF4-FFF2-40B4-BE49-F238E27FC236}">
                <a16:creationId xmlns:a16="http://schemas.microsoft.com/office/drawing/2014/main" id="{23EA4615-539A-48EE-9A46-0C74ED9E0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21" y="17050083"/>
            <a:ext cx="805550" cy="8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4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966608" y="-121531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770045" y="-3762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872930" y="4715119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425900" y="-304801"/>
            <a:ext cx="13125899" cy="8619067"/>
          </a:xfrm>
          <a:prstGeom prst="roundRect">
            <a:avLst>
              <a:gd name="adj" fmla="val 6122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412924" y="326048"/>
            <a:ext cx="1128009" cy="1113285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44341" y="1546962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MY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endParaRPr lang="en-MY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-7389697" y="2438088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-7017915" y="2670416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0B19A598-42BC-444F-960C-A86E696EF24D}"/>
              </a:ext>
            </a:extLst>
          </p:cNvPr>
          <p:cNvSpPr txBox="1"/>
          <p:nvPr/>
        </p:nvSpPr>
        <p:spPr>
          <a:xfrm>
            <a:off x="-6025340" y="2777223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B9FB5760-371B-4D83-A5D4-68813F6664E9}"/>
              </a:ext>
            </a:extLst>
          </p:cNvPr>
          <p:cNvSpPr/>
          <p:nvPr/>
        </p:nvSpPr>
        <p:spPr>
          <a:xfrm>
            <a:off x="1937249" y="1299792"/>
            <a:ext cx="10577747" cy="8006265"/>
          </a:xfrm>
          <a:prstGeom prst="roundRect">
            <a:avLst>
              <a:gd name="adj" fmla="val 6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145A1B9-9BDF-4E3B-BDF7-00473D446BD8}"/>
              </a:ext>
            </a:extLst>
          </p:cNvPr>
          <p:cNvSpPr txBox="1"/>
          <p:nvPr/>
        </p:nvSpPr>
        <p:spPr>
          <a:xfrm>
            <a:off x="2844885" y="94017"/>
            <a:ext cx="8793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ABCE971-0ACA-4858-A3CB-C025DFDEC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91" y="2808130"/>
            <a:ext cx="4595543" cy="2584993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91B38ECB-D75B-45C3-8959-DDAE9A6E2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79" y="2282716"/>
            <a:ext cx="2632964" cy="1481042"/>
          </a:xfrm>
          <a:prstGeom prst="rect">
            <a:avLst/>
          </a:prstGeom>
        </p:spPr>
      </p:pic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7A2D98BA-B14C-488B-993B-BA39E57845CE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2" name="Đám mây 21">
            <a:extLst>
              <a:ext uri="{FF2B5EF4-FFF2-40B4-BE49-F238E27FC236}">
                <a16:creationId xmlns:a16="http://schemas.microsoft.com/office/drawing/2014/main" id="{2FDD980B-98AB-4570-8595-75DB6C908380}"/>
              </a:ext>
            </a:extLst>
          </p:cNvPr>
          <p:cNvSpPr/>
          <p:nvPr/>
        </p:nvSpPr>
        <p:spPr>
          <a:xfrm>
            <a:off x="3657491" y="1299792"/>
            <a:ext cx="6407179" cy="278977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97CC6ABC-1CD3-4879-92B8-4C9D3D4C862E}"/>
              </a:ext>
            </a:extLst>
          </p:cNvPr>
          <p:cNvSpPr/>
          <p:nvPr/>
        </p:nvSpPr>
        <p:spPr>
          <a:xfrm>
            <a:off x="3368859" y="1581326"/>
            <a:ext cx="67008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BIG   :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lớn</a:t>
            </a:r>
            <a:endParaRPr lang="vi-V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EF1C19EA-1898-4ED6-B5BF-2FFF27FED0BC}"/>
              </a:ext>
            </a:extLst>
          </p:cNvPr>
          <p:cNvSpPr/>
          <p:nvPr/>
        </p:nvSpPr>
        <p:spPr>
          <a:xfrm>
            <a:off x="2925620" y="2561341"/>
            <a:ext cx="80609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 :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dữ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liệu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Mũi tên: Xuống 22">
            <a:extLst>
              <a:ext uri="{FF2B5EF4-FFF2-40B4-BE49-F238E27FC236}">
                <a16:creationId xmlns:a16="http://schemas.microsoft.com/office/drawing/2014/main" id="{78071EE6-37B5-406B-8D53-0DCD122A49EE}"/>
              </a:ext>
            </a:extLst>
          </p:cNvPr>
          <p:cNvSpPr/>
          <p:nvPr/>
        </p:nvSpPr>
        <p:spPr>
          <a:xfrm>
            <a:off x="6703042" y="4210335"/>
            <a:ext cx="276875" cy="880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9161109C-13F6-4C84-A722-33477E109F6C}"/>
              </a:ext>
            </a:extLst>
          </p:cNvPr>
          <p:cNvSpPr/>
          <p:nvPr/>
        </p:nvSpPr>
        <p:spPr>
          <a:xfrm>
            <a:off x="3613904" y="5351118"/>
            <a:ext cx="6646136" cy="76091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chemeClr val="accent2">
                    <a:lumMod val="75000"/>
                  </a:schemeClr>
                </a:solidFill>
              </a:rPr>
              <a:t>Việc lưu trữ,xử lí,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phân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tích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dữ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liệu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có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kích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thước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khổng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lồ</a:t>
            </a: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CA6798C8-7154-4065-9332-667B92E5E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686" y="3988456"/>
            <a:ext cx="5257427" cy="29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7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/>
      <p:bldP spid="19" grpId="0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966608" y="-1215312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770045" y="-3762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872930" y="4715119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CD91036E-471D-4BC5-98B7-E52BD77E0303}"/>
              </a:ext>
            </a:extLst>
          </p:cNvPr>
          <p:cNvSpPr/>
          <p:nvPr/>
        </p:nvSpPr>
        <p:spPr>
          <a:xfrm>
            <a:off x="2190655" y="-1512953"/>
            <a:ext cx="1672196" cy="59558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3584732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3956514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4949089" y="1215474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MY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MY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8C5EA2E1-84E5-497F-AB4B-D048ADBDC5CC}"/>
              </a:ext>
            </a:extLst>
          </p:cNvPr>
          <p:cNvGrpSpPr/>
          <p:nvPr/>
        </p:nvGrpSpPr>
        <p:grpSpPr>
          <a:xfrm>
            <a:off x="-7389697" y="2438088"/>
            <a:ext cx="5032068" cy="1261893"/>
            <a:chOff x="-7389697" y="2438088"/>
            <a:chExt cx="5032068" cy="126189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2747D4B1-00AC-4C96-B4C7-C4972DA3FDA0}"/>
                </a:ext>
              </a:extLst>
            </p:cNvPr>
            <p:cNvSpPr/>
            <p:nvPr/>
          </p:nvSpPr>
          <p:spPr>
            <a:xfrm>
              <a:off x="-7389697" y="2438088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6" name="Rectangle: Rounded Corners 12">
              <a:extLst>
                <a:ext uri="{FF2B5EF4-FFF2-40B4-BE49-F238E27FC236}">
                  <a16:creationId xmlns:a16="http://schemas.microsoft.com/office/drawing/2014/main" id="{58078EE5-8EEB-4C2B-BBEB-5209F4CF20B5}"/>
                </a:ext>
              </a:extLst>
            </p:cNvPr>
            <p:cNvSpPr/>
            <p:nvPr/>
          </p:nvSpPr>
          <p:spPr>
            <a:xfrm>
              <a:off x="-7017915" y="2670416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0B19A598-42BC-444F-960C-A86E696EF24D}"/>
                </a:ext>
              </a:extLst>
            </p:cNvPr>
            <p:cNvSpPr txBox="1"/>
            <p:nvPr/>
          </p:nvSpPr>
          <p:spPr>
            <a:xfrm>
              <a:off x="-6025340" y="2777223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Hình chữ nhật: Góc Tròn 84">
            <a:extLst>
              <a:ext uri="{FF2B5EF4-FFF2-40B4-BE49-F238E27FC236}">
                <a16:creationId xmlns:a16="http://schemas.microsoft.com/office/drawing/2014/main" id="{21E9980D-6098-46F6-AF4E-A664AF8E21C3}"/>
              </a:ext>
            </a:extLst>
          </p:cNvPr>
          <p:cNvSpPr/>
          <p:nvPr/>
        </p:nvSpPr>
        <p:spPr>
          <a:xfrm>
            <a:off x="2474346" y="7209518"/>
            <a:ext cx="9262532" cy="8006265"/>
          </a:xfrm>
          <a:prstGeom prst="roundRect">
            <a:avLst>
              <a:gd name="adj" fmla="val 6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D73A17EC-29ED-4559-B172-3E4019A89C48}"/>
              </a:ext>
            </a:extLst>
          </p:cNvPr>
          <p:cNvSpPr txBox="1"/>
          <p:nvPr/>
        </p:nvSpPr>
        <p:spPr>
          <a:xfrm>
            <a:off x="4004946" y="-1288043"/>
            <a:ext cx="7896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1</a:t>
            </a:r>
            <a:endParaRPr lang="vi-VN" sz="6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Hình ảnh 25" descr="Ảnh có chứa văn bản&#10;&#10;Mô tả được tạo tự động">
            <a:extLst>
              <a:ext uri="{FF2B5EF4-FFF2-40B4-BE49-F238E27FC236}">
                <a16:creationId xmlns:a16="http://schemas.microsoft.com/office/drawing/2014/main" id="{4CDFB849-5CF6-45CB-A5AD-CF2866FE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1974">
            <a:off x="748801" y="7480631"/>
            <a:ext cx="701912" cy="701912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19D0BC26-E33D-43BC-B3B6-063C5398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8" y="10982924"/>
            <a:ext cx="776443" cy="776443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2CDD876-9E36-47EA-B36C-977A5352B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1854">
            <a:off x="422558" y="12481611"/>
            <a:ext cx="766327" cy="766327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55110088-1D46-47FE-A8AC-5B2B180CC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658">
            <a:off x="1627757" y="14739735"/>
            <a:ext cx="685133" cy="685133"/>
          </a:xfrm>
          <a:prstGeom prst="rect">
            <a:avLst/>
          </a:prstGeom>
        </p:spPr>
      </p:pic>
      <p:pic>
        <p:nvPicPr>
          <p:cNvPr id="38" name="Hình ảnh 37" descr="Ảnh có chứa iPod&#10;&#10;Mô tả được tạo tự động">
            <a:extLst>
              <a:ext uri="{FF2B5EF4-FFF2-40B4-BE49-F238E27FC236}">
                <a16:creationId xmlns:a16="http://schemas.microsoft.com/office/drawing/2014/main" id="{4C4B2DB4-E7E9-4E26-BAD7-AC797F31D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0" y="9344882"/>
            <a:ext cx="588389" cy="588389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1389DE11-4B94-4587-9D39-8DC2DAB1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6954">
            <a:off x="445091" y="16432056"/>
            <a:ext cx="752364" cy="752364"/>
          </a:xfrm>
          <a:prstGeom prst="rect">
            <a:avLst/>
          </a:prstGeom>
        </p:spPr>
      </p:pic>
      <p:pic>
        <p:nvPicPr>
          <p:cNvPr id="46" name="Hình ảnh 45">
            <a:extLst>
              <a:ext uri="{FF2B5EF4-FFF2-40B4-BE49-F238E27FC236}">
                <a16:creationId xmlns:a16="http://schemas.microsoft.com/office/drawing/2014/main" id="{23EA4615-539A-48EE-9A46-0C74ED9E0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21" y="17050083"/>
            <a:ext cx="805550" cy="8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3738383" y="-4103964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341420" y="-2377627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1259905" y="4137388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9C2E82A6-0097-46F9-AF38-7DDD0F24DF71}"/>
              </a:ext>
            </a:extLst>
          </p:cNvPr>
          <p:cNvGrpSpPr/>
          <p:nvPr/>
        </p:nvGrpSpPr>
        <p:grpSpPr>
          <a:xfrm>
            <a:off x="3579966" y="2553396"/>
            <a:ext cx="5032068" cy="1261893"/>
            <a:chOff x="3640253" y="2438088"/>
            <a:chExt cx="5032068" cy="1261893"/>
          </a:xfrm>
        </p:grpSpPr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2747D4B1-00AC-4C96-B4C7-C4972DA3FDA0}"/>
                </a:ext>
              </a:extLst>
            </p:cNvPr>
            <p:cNvSpPr/>
            <p:nvPr/>
          </p:nvSpPr>
          <p:spPr>
            <a:xfrm>
              <a:off x="3640253" y="2438088"/>
              <a:ext cx="5032068" cy="1261893"/>
            </a:xfrm>
            <a:prstGeom prst="roundRect">
              <a:avLst>
                <a:gd name="adj" fmla="val 37654"/>
              </a:avLst>
            </a:prstGeom>
            <a:solidFill>
              <a:srgbClr val="6DD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6" name="Rectangle: Rounded Corners 12">
              <a:extLst>
                <a:ext uri="{FF2B5EF4-FFF2-40B4-BE49-F238E27FC236}">
                  <a16:creationId xmlns:a16="http://schemas.microsoft.com/office/drawing/2014/main" id="{58078EE5-8EEB-4C2B-BBEB-5209F4CF20B5}"/>
                </a:ext>
              </a:extLst>
            </p:cNvPr>
            <p:cNvSpPr/>
            <p:nvPr/>
          </p:nvSpPr>
          <p:spPr>
            <a:xfrm>
              <a:off x="4012035" y="2670416"/>
              <a:ext cx="842691" cy="810104"/>
            </a:xfrm>
            <a:prstGeom prst="roundRect">
              <a:avLst>
                <a:gd name="adj" fmla="val 36860"/>
              </a:avLst>
            </a:prstGeom>
            <a:solidFill>
              <a:srgbClr val="FFE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780EBDEE-8429-4794-8665-9510FA325AF7}"/>
                </a:ext>
              </a:extLst>
            </p:cNvPr>
            <p:cNvSpPr txBox="1"/>
            <p:nvPr/>
          </p:nvSpPr>
          <p:spPr>
            <a:xfrm>
              <a:off x="5004610" y="2815011"/>
              <a:ext cx="2889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Đặc</a:t>
              </a:r>
              <a:r>
                <a:rPr lang="en-MY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MY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Trưng</a:t>
              </a:r>
              <a:endPara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99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3738383" y="-4103964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9341420" y="-2377627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1259905" y="4137388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3579966" y="2553396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3951748" y="2785724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4944323" y="2930319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9EDFDD18-D5CD-4829-86EA-B18201A260FA}"/>
              </a:ext>
            </a:extLst>
          </p:cNvPr>
          <p:cNvGrpSpPr/>
          <p:nvPr/>
        </p:nvGrpSpPr>
        <p:grpSpPr>
          <a:xfrm>
            <a:off x="6114326" y="7179827"/>
            <a:ext cx="5533292" cy="2192922"/>
            <a:chOff x="6114326" y="3100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52462B7-BD36-41A1-874F-906B45162D91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F5AF6E23-ADD6-4C71-8980-125A2514C96D}"/>
                </a:ext>
              </a:extLst>
            </p:cNvPr>
            <p:cNvSpPr txBox="1"/>
            <p:nvPr/>
          </p:nvSpPr>
          <p:spPr>
            <a:xfrm>
              <a:off x="6432732" y="607839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7ADA425C-51CF-4AD7-921A-3B5F0B2D2197}"/>
              </a:ext>
            </a:extLst>
          </p:cNvPr>
          <p:cNvGrpSpPr/>
          <p:nvPr/>
        </p:nvGrpSpPr>
        <p:grpSpPr>
          <a:xfrm>
            <a:off x="6114326" y="11105849"/>
            <a:ext cx="5533292" cy="2192922"/>
            <a:chOff x="6114326" y="2726295"/>
            <a:chExt cx="5533292" cy="2192922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5C1A9861-B060-4ADB-9D0A-57507805361A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7C64B0FF-6443-4BFB-B71A-52385DCFBBB8}"/>
                </a:ext>
              </a:extLst>
            </p:cNvPr>
            <p:cNvSpPr txBox="1"/>
            <p:nvPr/>
          </p:nvSpPr>
          <p:spPr>
            <a:xfrm>
              <a:off x="6432732" y="3137630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B7865C62-DF8A-4FC2-BE2D-E3F67C1CDD27}"/>
              </a:ext>
            </a:extLst>
          </p:cNvPr>
          <p:cNvGrpSpPr/>
          <p:nvPr/>
        </p:nvGrpSpPr>
        <p:grpSpPr>
          <a:xfrm>
            <a:off x="6114326" y="14561886"/>
            <a:ext cx="5533292" cy="2192922"/>
            <a:chOff x="6114326" y="5204136"/>
            <a:chExt cx="5533292" cy="2192922"/>
          </a:xfrm>
        </p:grpSpPr>
        <p:sp>
          <p:nvSpPr>
            <p:cNvPr id="25" name="Hình chữ nhật: Góc Tròn 24">
              <a:extLst>
                <a:ext uri="{FF2B5EF4-FFF2-40B4-BE49-F238E27FC236}">
                  <a16:creationId xmlns:a16="http://schemas.microsoft.com/office/drawing/2014/main" id="{F0E76B01-2053-4473-A766-D715B81F9F0A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C6FBC445-889F-4CD9-B879-EF8DF7430FB7}"/>
                </a:ext>
              </a:extLst>
            </p:cNvPr>
            <p:cNvSpPr txBox="1"/>
            <p:nvPr/>
          </p:nvSpPr>
          <p:spPr>
            <a:xfrm>
              <a:off x="6432732" y="5421857"/>
              <a:ext cx="4337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4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DC22E00D-22AE-4824-993A-942BDD3F11FE}"/>
              </a:ext>
            </a:extLst>
          </p:cNvPr>
          <p:cNvSpPr/>
          <p:nvPr/>
        </p:nvSpPr>
        <p:spPr>
          <a:xfrm>
            <a:off x="-2520895" y="-2333913"/>
            <a:ext cx="4132730" cy="38411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Bầu dục 7">
            <a:extLst>
              <a:ext uri="{FF2B5EF4-FFF2-40B4-BE49-F238E27FC236}">
                <a16:creationId xmlns:a16="http://schemas.microsoft.com/office/drawing/2014/main" id="{ECCF6C29-9682-4C2A-B9D9-A25378DEE536}"/>
              </a:ext>
            </a:extLst>
          </p:cNvPr>
          <p:cNvSpPr/>
          <p:nvPr/>
        </p:nvSpPr>
        <p:spPr>
          <a:xfrm>
            <a:off x="10104801" y="-642753"/>
            <a:ext cx="6102237" cy="5561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3937A3F1-394C-48F4-8CC0-3DDD5A4D756E}"/>
              </a:ext>
            </a:extLst>
          </p:cNvPr>
          <p:cNvSpPr/>
          <p:nvPr/>
        </p:nvSpPr>
        <p:spPr>
          <a:xfrm>
            <a:off x="-517388" y="4650710"/>
            <a:ext cx="4132730" cy="38308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: Rounded Corners 8">
            <a:extLst>
              <a:ext uri="{FF2B5EF4-FFF2-40B4-BE49-F238E27FC236}">
                <a16:creationId xmlns:a16="http://schemas.microsoft.com/office/drawing/2014/main" id="{EDF9770D-CF8D-4D87-BC9D-0DB57EB387BA}"/>
              </a:ext>
            </a:extLst>
          </p:cNvPr>
          <p:cNvSpPr/>
          <p:nvPr/>
        </p:nvSpPr>
        <p:spPr>
          <a:xfrm>
            <a:off x="-7359493" y="876339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20196E55-ACF6-4D1E-A79F-B95D570752FD}"/>
              </a:ext>
            </a:extLst>
          </p:cNvPr>
          <p:cNvSpPr/>
          <p:nvPr/>
        </p:nvSpPr>
        <p:spPr>
          <a:xfrm>
            <a:off x="-6987711" y="110866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D1F7E346-B23A-4B22-AE40-40C7D59FF348}"/>
              </a:ext>
            </a:extLst>
          </p:cNvPr>
          <p:cNvSpPr txBox="1"/>
          <p:nvPr/>
        </p:nvSpPr>
        <p:spPr>
          <a:xfrm>
            <a:off x="-5995136" y="1215474"/>
            <a:ext cx="2889226" cy="33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6F8A1B6C-6D74-4010-A2B2-9E5791B5181D}"/>
              </a:ext>
            </a:extLst>
          </p:cNvPr>
          <p:cNvSpPr/>
          <p:nvPr/>
        </p:nvSpPr>
        <p:spPr>
          <a:xfrm>
            <a:off x="-7389697" y="3942243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0" name="Rectangle: Rounded Corners 12">
            <a:extLst>
              <a:ext uri="{FF2B5EF4-FFF2-40B4-BE49-F238E27FC236}">
                <a16:creationId xmlns:a16="http://schemas.microsoft.com/office/drawing/2014/main" id="{9C587B55-4C77-496C-B4D3-C1C8845A6FEE}"/>
              </a:ext>
            </a:extLst>
          </p:cNvPr>
          <p:cNvSpPr/>
          <p:nvPr/>
        </p:nvSpPr>
        <p:spPr>
          <a:xfrm>
            <a:off x="-7017915" y="4174571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E89CC4D-C641-4AA3-931C-F9FE558900B8}"/>
              </a:ext>
            </a:extLst>
          </p:cNvPr>
          <p:cNvSpPr txBox="1"/>
          <p:nvPr/>
        </p:nvSpPr>
        <p:spPr>
          <a:xfrm>
            <a:off x="-6025340" y="4281378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B3CD89A3-171F-4F07-9241-66AD28D92C17}"/>
              </a:ext>
            </a:extLst>
          </p:cNvPr>
          <p:cNvSpPr/>
          <p:nvPr/>
        </p:nvSpPr>
        <p:spPr>
          <a:xfrm>
            <a:off x="-7389697" y="5421857"/>
            <a:ext cx="5032068" cy="1261893"/>
          </a:xfrm>
          <a:prstGeom prst="roundRect">
            <a:avLst>
              <a:gd name="adj" fmla="val 37654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4" name="Rectangle: Rounded Corners 12">
            <a:extLst>
              <a:ext uri="{FF2B5EF4-FFF2-40B4-BE49-F238E27FC236}">
                <a16:creationId xmlns:a16="http://schemas.microsoft.com/office/drawing/2014/main" id="{E1D33F09-72F6-4274-ADD8-720C31EB2327}"/>
              </a:ext>
            </a:extLst>
          </p:cNvPr>
          <p:cNvSpPr/>
          <p:nvPr/>
        </p:nvSpPr>
        <p:spPr>
          <a:xfrm>
            <a:off x="-7017915" y="5654185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E98A8D30-EB80-4AA9-9881-57CC9C8E4A8B}"/>
              </a:ext>
            </a:extLst>
          </p:cNvPr>
          <p:cNvSpPr txBox="1"/>
          <p:nvPr/>
        </p:nvSpPr>
        <p:spPr>
          <a:xfrm>
            <a:off x="-6025340" y="5760992"/>
            <a:ext cx="288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8">
            <a:extLst>
              <a:ext uri="{FF2B5EF4-FFF2-40B4-BE49-F238E27FC236}">
                <a16:creationId xmlns:a16="http://schemas.microsoft.com/office/drawing/2014/main" id="{2747D4B1-00AC-4C96-B4C7-C4972DA3FDA0}"/>
              </a:ext>
            </a:extLst>
          </p:cNvPr>
          <p:cNvSpPr/>
          <p:nvPr/>
        </p:nvSpPr>
        <p:spPr>
          <a:xfrm>
            <a:off x="769083" y="310095"/>
            <a:ext cx="2846259" cy="6340850"/>
          </a:xfrm>
          <a:prstGeom prst="roundRect">
            <a:avLst>
              <a:gd name="adj" fmla="val 7747"/>
            </a:avLst>
          </a:prstGeom>
          <a:solidFill>
            <a:srgbClr val="6DD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58078EE5-8EEB-4C2B-BBEB-5209F4CF20B5}"/>
              </a:ext>
            </a:extLst>
          </p:cNvPr>
          <p:cNvSpPr/>
          <p:nvPr/>
        </p:nvSpPr>
        <p:spPr>
          <a:xfrm>
            <a:off x="861854" y="658837"/>
            <a:ext cx="842691" cy="810104"/>
          </a:xfrm>
          <a:prstGeom prst="roundRect">
            <a:avLst>
              <a:gd name="adj" fmla="val 36860"/>
            </a:avLst>
          </a:prstGeom>
          <a:solidFill>
            <a:srgbClr val="FFE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780EBDEE-8429-4794-8665-9510FA325AF7}"/>
              </a:ext>
            </a:extLst>
          </p:cNvPr>
          <p:cNvSpPr txBox="1"/>
          <p:nvPr/>
        </p:nvSpPr>
        <p:spPr>
          <a:xfrm>
            <a:off x="1663050" y="658837"/>
            <a:ext cx="288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endParaRPr lang="en-MY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03705EFD-87B8-479C-AF42-79DD6BE330B9}"/>
              </a:ext>
            </a:extLst>
          </p:cNvPr>
          <p:cNvGrpSpPr/>
          <p:nvPr/>
        </p:nvGrpSpPr>
        <p:grpSpPr>
          <a:xfrm>
            <a:off x="3973891" y="310095"/>
            <a:ext cx="7673727" cy="2192922"/>
            <a:chOff x="6114326" y="310095"/>
            <a:chExt cx="5533292" cy="2192922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C9D1D626-FFB7-4554-B235-1D21976BCDFB}"/>
                </a:ext>
              </a:extLst>
            </p:cNvPr>
            <p:cNvSpPr/>
            <p:nvPr/>
          </p:nvSpPr>
          <p:spPr>
            <a:xfrm>
              <a:off x="6114326" y="3100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12E60FB0-D227-4786-8DD9-646EF5F38497}"/>
                </a:ext>
              </a:extLst>
            </p:cNvPr>
            <p:cNvSpPr txBox="1"/>
            <p:nvPr/>
          </p:nvSpPr>
          <p:spPr>
            <a:xfrm>
              <a:off x="6327598" y="371953"/>
              <a:ext cx="2363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lượng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vi-V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163785FB-B2A6-4706-9324-D483E59679D1}"/>
              </a:ext>
            </a:extLst>
          </p:cNvPr>
          <p:cNvGrpSpPr/>
          <p:nvPr/>
        </p:nvGrpSpPr>
        <p:grpSpPr>
          <a:xfrm>
            <a:off x="3973891" y="2726295"/>
            <a:ext cx="7673727" cy="2192922"/>
            <a:chOff x="6114326" y="2726295"/>
            <a:chExt cx="5533292" cy="2192922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600162AF-0BC7-46E2-8928-4EBBE93E4961}"/>
                </a:ext>
              </a:extLst>
            </p:cNvPr>
            <p:cNvSpPr/>
            <p:nvPr/>
          </p:nvSpPr>
          <p:spPr>
            <a:xfrm>
              <a:off x="6114326" y="2726295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B97CE5D-B8C6-433F-9007-D0C5E86FF3BF}"/>
                </a:ext>
              </a:extLst>
            </p:cNvPr>
            <p:cNvSpPr txBox="1"/>
            <p:nvPr/>
          </p:nvSpPr>
          <p:spPr>
            <a:xfrm>
              <a:off x="6327598" y="2851759"/>
              <a:ext cx="4337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Vận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tốc</a:t>
              </a:r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28469E31-F5A6-47E7-9CFC-8D0C85A2DAC3}"/>
              </a:ext>
            </a:extLst>
          </p:cNvPr>
          <p:cNvGrpSpPr/>
          <p:nvPr/>
        </p:nvGrpSpPr>
        <p:grpSpPr>
          <a:xfrm>
            <a:off x="3973891" y="5204136"/>
            <a:ext cx="7673727" cy="2192922"/>
            <a:chOff x="6114326" y="5204136"/>
            <a:chExt cx="5533292" cy="2192922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A45811E-3014-4833-B1AE-855BE16255CB}"/>
                </a:ext>
              </a:extLst>
            </p:cNvPr>
            <p:cNvSpPr/>
            <p:nvPr/>
          </p:nvSpPr>
          <p:spPr>
            <a:xfrm>
              <a:off x="6114326" y="5204136"/>
              <a:ext cx="5533292" cy="2192922"/>
            </a:xfrm>
            <a:prstGeom prst="roundRect">
              <a:avLst>
                <a:gd name="adj" fmla="val 971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969D9F89-DDBD-4458-BF86-A70302D75297}"/>
                </a:ext>
              </a:extLst>
            </p:cNvPr>
            <p:cNvSpPr txBox="1"/>
            <p:nvPr/>
          </p:nvSpPr>
          <p:spPr>
            <a:xfrm>
              <a:off x="6197602" y="5404249"/>
              <a:ext cx="4337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đa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dạng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429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4BCEC06835B4291CB6C2806D869D3" ma:contentTypeVersion="6" ma:contentTypeDescription="Create a new document." ma:contentTypeScope="" ma:versionID="5bc454f9d703b9eb8f77a474d3145f15">
  <xsd:schema xmlns:xsd="http://www.w3.org/2001/XMLSchema" xmlns:xs="http://www.w3.org/2001/XMLSchema" xmlns:p="http://schemas.microsoft.com/office/2006/metadata/properties" xmlns:ns2="e3bb79e9-f095-419c-a3ab-5a98e0c14c25" targetNamespace="http://schemas.microsoft.com/office/2006/metadata/properties" ma:root="true" ma:fieldsID="3bb0ce5247f7d0fb0cb660b1f9de3b06" ns2:_="">
    <xsd:import namespace="e3bb79e9-f095-419c-a3ab-5a98e0c14c2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b79e9-f095-419c-a3ab-5a98e0c14c2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3bb79e9-f095-419c-a3ab-5a98e0c14c25" xsi:nil="true"/>
  </documentManagement>
</p:properties>
</file>

<file path=customXml/itemProps1.xml><?xml version="1.0" encoding="utf-8"?>
<ds:datastoreItem xmlns:ds="http://schemas.openxmlformats.org/officeDocument/2006/customXml" ds:itemID="{65990BDF-1F9E-48DD-A0E6-AC769A7FDE13}"/>
</file>

<file path=customXml/itemProps2.xml><?xml version="1.0" encoding="utf-8"?>
<ds:datastoreItem xmlns:ds="http://schemas.openxmlformats.org/officeDocument/2006/customXml" ds:itemID="{69AEB809-A00E-4D50-BF8C-E4426036AB6F}"/>
</file>

<file path=customXml/itemProps3.xml><?xml version="1.0" encoding="utf-8"?>
<ds:datastoreItem xmlns:ds="http://schemas.openxmlformats.org/officeDocument/2006/customXml" ds:itemID="{D7B71656-DEA7-4887-906F-C7E61068203A}"/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743</Words>
  <Application>Microsoft Office PowerPoint</Application>
  <PresentationFormat>Widescreen</PresentationFormat>
  <Paragraphs>225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</dc:creator>
  <cp:lastModifiedBy>Nguyen Trong Tuan 20210906</cp:lastModifiedBy>
  <cp:revision>36</cp:revision>
  <dcterms:created xsi:type="dcterms:W3CDTF">2021-08-30T03:02:01Z</dcterms:created>
  <dcterms:modified xsi:type="dcterms:W3CDTF">2021-10-18T00:40:11Z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0x0101008844BCEC06835B4291CB6C2806D869D3</vt:lpwstr>
  </property>
</Properties>
</file>